
<file path=[Content_Types].xml><?xml version="1.0" encoding="utf-8"?>
<Types xmlns="http://schemas.openxmlformats.org/package/2006/content-types">
  <Override PartName="/ppt/slides/slide5.xml" ContentType="application/vnd.openxmlformats-officedocument.presentationml.slide+xml"/>
  <Override PartName="/ppt/slides/slide6.xml" ContentType="application/vnd.openxmlformats-officedocument.presentationml.slide+xml"/>
  <Override PartName="/ppt/slideLayouts/slideLayout7.xml" ContentType="application/vnd.openxmlformats-officedocument.presentationml.slideLayout+xml"/>
  <Override PartName="/ppt/slideLayouts/slideLayout8.xml" ContentType="application/vnd.openxmlformats-officedocument.presentationml.slideLayout+xml"/>
  <Default Extension="png" ContentType="image/png"/>
  <Override PartName="/ppt/notesSlides/notesSlide1.xml" ContentType="application/vnd.openxmlformats-officedocument.presentationml.notesSlide+xml"/>
  <Default Extension="bin" ContentType="application/vnd.openxmlformats-officedocument.oleObject"/>
  <Override PartName="/ppt/notesSlides/notesSlide2.xml" ContentType="application/vnd.openxmlformats-officedocument.presentationml.notesSlide+xml"/>
  <Override PartName="/ppt/notesSlides/notesSlide3.xml" ContentType="application/vnd.openxmlformats-officedocument.presentationml.notesSlide+xml"/>
  <Override PartName="/ppt/slideMasters/slideMaster1.xml" ContentType="application/vnd.openxmlformats-officedocument.presentationml.slideMaster+xml"/>
  <Override PartName="/ppt/slides/slide3.xml" ContentType="application/vnd.openxmlformats-officedocument.presentationml.slide+xml"/>
  <Override PartName="/ppt/slides/slide4.xml" ContentType="application/vnd.openxmlformats-officedocument.presentationml.slide+xml"/>
  <Override PartName="/ppt/presProps.xml" ContentType="application/vnd.openxmlformats-officedocument.presentationml.presProps+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theme/theme2.xml" ContentType="application/vnd.openxmlformats-officedocument.theme+xml"/>
  <Override PartName="/ppt/theme/theme3.xml" ContentType="application/vnd.openxmlformats-officedocument.theme+xml"/>
  <Override PartName="/ppt/slides/slide1.xml" ContentType="application/vnd.openxmlformats-officedocument.presentationml.slide+xml"/>
  <Override PartName="/ppt/slides/slide2.xml" ContentType="application/vnd.openxmlformats-officedocument.presentationml.slide+xml"/>
  <Override PartName="/ppt/theme/theme1.xml" ContentType="application/vnd.openxmlformats-officedocument.theme+xml"/>
  <Default Extension="jpeg" ContentType="image/jpeg"/>
  <Override PartName="/ppt/slideLayouts/slideLayout2.xml" ContentType="application/vnd.openxmlformats-officedocument.presentationml.slideLayout+xml"/>
  <Override PartName="/ppt/slideLayouts/slideLayout3.xml" ContentType="application/vnd.openxmlformats-officedocument.presentationml.slideLayout+xml"/>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s/slide13.xml" ContentType="application/vnd.openxmlformats-officedocument.presentationml.slide+xml"/>
  <Override PartName="/ppt/slides/slide14.xml" ContentType="application/vnd.openxmlformats-officedocument.presentationml.slide+xml"/>
  <Override PartName="/ppt/notesMasters/notesMaster1.xml" ContentType="application/vnd.openxmlformats-officedocument.presentationml.notesMaster+xml"/>
  <Override PartName="/ppt/slideLayouts/slideLayout1.xml" ContentType="application/vnd.openxmlformats-officedocument.presentationml.slideLayout+xml"/>
  <Override PartName="/ppt/theme/themeOverride1.xml" ContentType="application/vnd.openxmlformats-officedocument.themeOverride+xml"/>
  <Override PartName="/docProps/app.xml" ContentType="application/vnd.openxmlformats-officedocument.extended-properties+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docProps/custom.xml" ContentType="application/vnd.openxmlformats-officedocument.custom-properties+xml"/>
  <Override PartName="/ppt/slideLayouts/slideLayout10.xml" ContentType="application/vnd.openxmlformats-officedocument.presentationml.slideLayout+xml"/>
  <Default Extension="vml" ContentType="application/vnd.openxmlformats-officedocument.vmlDrawing"/>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handoutMasters/handoutMaster1.xml" ContentType="application/vnd.openxmlformats-officedocument.presentationml.handoutMaster+xml"/>
  <Override PartName="/ppt/viewProps.xml" ContentType="application/vnd.openxmlformats-officedocument.presentationml.viewProps+xml"/>
  <Override PartName="/ppt/slideLayouts/slideLayout9.xml" ContentType="application/vnd.openxmlformats-officedocument.presentationml.slideLayout+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35" r:id="rId1"/>
  </p:sldMasterIdLst>
  <p:notesMasterIdLst>
    <p:notesMasterId r:id="rId16"/>
  </p:notesMasterIdLst>
  <p:handoutMasterIdLst>
    <p:handoutMasterId r:id="rId17"/>
  </p:handoutMasterIdLst>
  <p:sldIdLst>
    <p:sldId id="360" r:id="rId2"/>
    <p:sldId id="396" r:id="rId3"/>
    <p:sldId id="397" r:id="rId4"/>
    <p:sldId id="398" r:id="rId5"/>
    <p:sldId id="405" r:id="rId6"/>
    <p:sldId id="409" r:id="rId7"/>
    <p:sldId id="411" r:id="rId8"/>
    <p:sldId id="420" r:id="rId9"/>
    <p:sldId id="412" r:id="rId10"/>
    <p:sldId id="413" r:id="rId11"/>
    <p:sldId id="414" r:id="rId12"/>
    <p:sldId id="417" r:id="rId13"/>
    <p:sldId id="421" r:id="rId14"/>
    <p:sldId id="419" r:id="rId15"/>
  </p:sldIdLst>
  <p:sldSz cx="9144000" cy="6858000" type="screen4x3"/>
  <p:notesSz cx="7010400" cy="9296400"/>
  <p:defaultTextStyle>
    <a:defPPr>
      <a:defRPr lang="en-GB"/>
    </a:defPPr>
    <a:lvl1pPr algn="l" rtl="0" fontAlgn="base">
      <a:spcBef>
        <a:spcPct val="0"/>
      </a:spcBef>
      <a:spcAft>
        <a:spcPct val="0"/>
      </a:spcAft>
      <a:defRPr kern="1200">
        <a:solidFill>
          <a:schemeClr val="tx1"/>
        </a:solidFill>
        <a:latin typeface="Tahoma" pitchFamily="34" charset="0"/>
        <a:ea typeface="+mn-ea"/>
        <a:cs typeface="+mn-cs"/>
      </a:defRPr>
    </a:lvl1pPr>
    <a:lvl2pPr marL="457200" algn="l" rtl="0" fontAlgn="base">
      <a:spcBef>
        <a:spcPct val="0"/>
      </a:spcBef>
      <a:spcAft>
        <a:spcPct val="0"/>
      </a:spcAft>
      <a:defRPr kern="1200">
        <a:solidFill>
          <a:schemeClr val="tx1"/>
        </a:solidFill>
        <a:latin typeface="Tahoma" pitchFamily="34" charset="0"/>
        <a:ea typeface="+mn-ea"/>
        <a:cs typeface="+mn-cs"/>
      </a:defRPr>
    </a:lvl2pPr>
    <a:lvl3pPr marL="914400" algn="l" rtl="0" fontAlgn="base">
      <a:spcBef>
        <a:spcPct val="0"/>
      </a:spcBef>
      <a:spcAft>
        <a:spcPct val="0"/>
      </a:spcAft>
      <a:defRPr kern="1200">
        <a:solidFill>
          <a:schemeClr val="tx1"/>
        </a:solidFill>
        <a:latin typeface="Tahoma" pitchFamily="34" charset="0"/>
        <a:ea typeface="+mn-ea"/>
        <a:cs typeface="+mn-cs"/>
      </a:defRPr>
    </a:lvl3pPr>
    <a:lvl4pPr marL="1371600" algn="l" rtl="0" fontAlgn="base">
      <a:spcBef>
        <a:spcPct val="0"/>
      </a:spcBef>
      <a:spcAft>
        <a:spcPct val="0"/>
      </a:spcAft>
      <a:defRPr kern="1200">
        <a:solidFill>
          <a:schemeClr val="tx1"/>
        </a:solidFill>
        <a:latin typeface="Tahoma" pitchFamily="34" charset="0"/>
        <a:ea typeface="+mn-ea"/>
        <a:cs typeface="+mn-cs"/>
      </a:defRPr>
    </a:lvl4pPr>
    <a:lvl5pPr marL="1828800" algn="l" rtl="0" fontAlgn="base">
      <a:spcBef>
        <a:spcPct val="0"/>
      </a:spcBef>
      <a:spcAft>
        <a:spcPct val="0"/>
      </a:spcAft>
      <a:defRPr kern="1200">
        <a:solidFill>
          <a:schemeClr val="tx1"/>
        </a:solidFill>
        <a:latin typeface="Tahoma" pitchFamily="34" charset="0"/>
        <a:ea typeface="+mn-ea"/>
        <a:cs typeface="+mn-cs"/>
      </a:defRPr>
    </a:lvl5pPr>
    <a:lvl6pPr marL="2286000" algn="l" defTabSz="914400" rtl="0" eaLnBrk="1" latinLnBrk="0" hangingPunct="1">
      <a:defRPr kern="1200">
        <a:solidFill>
          <a:schemeClr val="tx1"/>
        </a:solidFill>
        <a:latin typeface="Tahoma" pitchFamily="34" charset="0"/>
        <a:ea typeface="+mn-ea"/>
        <a:cs typeface="+mn-cs"/>
      </a:defRPr>
    </a:lvl6pPr>
    <a:lvl7pPr marL="2743200" algn="l" defTabSz="914400" rtl="0" eaLnBrk="1" latinLnBrk="0" hangingPunct="1">
      <a:defRPr kern="1200">
        <a:solidFill>
          <a:schemeClr val="tx1"/>
        </a:solidFill>
        <a:latin typeface="Tahoma" pitchFamily="34" charset="0"/>
        <a:ea typeface="+mn-ea"/>
        <a:cs typeface="+mn-cs"/>
      </a:defRPr>
    </a:lvl7pPr>
    <a:lvl8pPr marL="3200400" algn="l" defTabSz="914400" rtl="0" eaLnBrk="1" latinLnBrk="0" hangingPunct="1">
      <a:defRPr kern="1200">
        <a:solidFill>
          <a:schemeClr val="tx1"/>
        </a:solidFill>
        <a:latin typeface="Tahoma" pitchFamily="34" charset="0"/>
        <a:ea typeface="+mn-ea"/>
        <a:cs typeface="+mn-cs"/>
      </a:defRPr>
    </a:lvl8pPr>
    <a:lvl9pPr marL="3657600" algn="l" defTabSz="914400" rtl="0" eaLnBrk="1" latinLnBrk="0" hangingPunct="1">
      <a:defRPr kern="1200">
        <a:solidFill>
          <a:schemeClr val="tx1"/>
        </a:solidFill>
        <a:latin typeface="Tahoma" pitchFamily="34"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3300"/>
    <a:srgbClr val="FF0000"/>
  </p:clrMru>
</p:presentationPr>
</file>

<file path=ppt/tableStyles.xml><?xml version="1.0" encoding="utf-8"?>
<a:tblStyleLst xmlns:a="http://schemas.openxmlformats.org/drawingml/2006/main" def="{5C22544A-7EE6-4342-B048-85BDC9FD1C3A}">
  <a:tblStyle styleId="{5C22544A-7EE6-4342-B048-85BDC9FD1C3A}" styleName="Medium Style 2 - Accent 1">
    <a:wholeTbl>
      <a:tcTxStyle>
        <a:fontRef idx="minor">
          <a:prstClr val="black"/>
        </a:fontRef>
        <a:schemeClr val="dk1"/>
      </a:tcTxStyle>
      <a:tcStyle>
        <a:tcBdr>
          <a:left>
            <a:ln w="12700" cmpd="sng">
              <a:solidFill>
                <a:schemeClr val="lt1"/>
              </a:solidFill>
            </a:ln>
          </a:left>
          <a:right>
            <a:ln w="12700" cmpd="sng">
              <a:solidFill>
                <a:schemeClr val="lt1"/>
              </a:solidFill>
            </a:ln>
          </a:right>
          <a:top>
            <a:ln w="12700" cmpd="sng">
              <a:solidFill>
                <a:schemeClr val="lt1"/>
              </a:solidFill>
            </a:ln>
          </a:top>
          <a:bottom>
            <a:ln w="12700" cmpd="sng">
              <a:solidFill>
                <a:schemeClr val="lt1"/>
              </a:solidFill>
            </a:ln>
          </a:bottom>
          <a:insideH>
            <a:ln w="12700" cmpd="sng">
              <a:solidFill>
                <a:schemeClr val="lt1"/>
              </a:solidFill>
            </a:ln>
          </a:insideH>
          <a:insideV>
            <a:ln w="12700" cmpd="sng">
              <a:solidFill>
                <a:schemeClr val="lt1"/>
              </a:solidFill>
            </a:ln>
          </a:insideV>
        </a:tcBdr>
        <a:fill>
          <a:solidFill>
            <a:schemeClr val="accent1">
              <a:tint val="20000"/>
            </a:schemeClr>
          </a:solidFill>
        </a:fill>
      </a:tcStyle>
    </a:wholeTbl>
    <a:band1H>
      <a:tcStyle>
        <a:tcBdr/>
        <a:fill>
          <a:solidFill>
            <a:schemeClr val="accent1">
              <a:tint val="40000"/>
            </a:schemeClr>
          </a:solidFill>
        </a:fill>
      </a:tcStyle>
    </a:band1H>
    <a:band2H>
      <a:tcStyle>
        <a:tcBdr/>
      </a:tcStyle>
    </a:band2H>
    <a:band1V>
      <a:tcStyle>
        <a:tcBdr/>
        <a:fill>
          <a:solidFill>
            <a:schemeClr val="accent1">
              <a:tint val="40000"/>
            </a:schemeClr>
          </a:solidFill>
        </a:fill>
      </a:tcStyle>
    </a:band1V>
    <a:band2V>
      <a:tcStyle>
        <a:tcBdr/>
      </a:tcStyle>
    </a:band2V>
    <a:lastCol>
      <a:tcTxStyle b="on">
        <a:fontRef idx="minor">
          <a:prstClr val="black"/>
        </a:fontRef>
        <a:schemeClr val="lt1"/>
      </a:tcTxStyle>
      <a:tcStyle>
        <a:tcBdr/>
        <a:fill>
          <a:solidFill>
            <a:schemeClr val="accent1"/>
          </a:solidFill>
        </a:fill>
      </a:tcStyle>
    </a:lastCol>
    <a:firstCol>
      <a:tcTxStyle b="on">
        <a:fontRef idx="minor">
          <a:prstClr val="black"/>
        </a:fontRef>
        <a:schemeClr val="lt1"/>
      </a:tcTxStyle>
      <a:tcStyle>
        <a:tcBdr/>
        <a:fill>
          <a:solidFill>
            <a:schemeClr val="accent1"/>
          </a:solidFill>
        </a:fill>
      </a:tcStyle>
    </a:firstCol>
    <a:lastRow>
      <a:tcTxStyle b="on">
        <a:fontRef idx="minor">
          <a:prstClr val="black"/>
        </a:fontRef>
        <a:schemeClr val="lt1"/>
      </a:tcTxStyle>
      <a:tcStyle>
        <a:tcBdr>
          <a:top>
            <a:ln w="38100" cmpd="sng">
              <a:solidFill>
                <a:schemeClr val="lt1"/>
              </a:solidFill>
            </a:ln>
          </a:top>
        </a:tcBdr>
        <a:fill>
          <a:solidFill>
            <a:schemeClr val="accent1"/>
          </a:solidFill>
        </a:fill>
      </a:tcStyle>
    </a:lastRow>
    <a:firstRow>
      <a:tcTxStyle b="on">
        <a:fontRef idx="minor">
          <a:prstClr val="black"/>
        </a:fontRef>
        <a:schemeClr val="lt1"/>
      </a:tcTxStyle>
      <a:tcStyle>
        <a:tcBdr>
          <a:bottom>
            <a:ln w="38100" cmpd="sng">
              <a:solidFill>
                <a:schemeClr val="lt1"/>
              </a:solidFill>
            </a:ln>
          </a:bottom>
        </a:tcBdr>
        <a:fill>
          <a:solidFill>
            <a:schemeClr val="accent1"/>
          </a:solidFill>
        </a:fill>
      </a:tcStyle>
    </a:firstRow>
  </a:tblStyle>
</a:tblStyleLst>
</file>

<file path=ppt/viewProps.xml><?xml version="1.0" encoding="utf-8"?>
<p:viewPr xmlns:a="http://schemas.openxmlformats.org/drawingml/2006/main" xmlns:r="http://schemas.openxmlformats.org/officeDocument/2006/relationships" xmlns:p="http://schemas.openxmlformats.org/presentationml/2006/main">
  <p:normalViewPr showOutlineIcons="0" horzBarState="maximized">
    <p:restoredLeft sz="15620"/>
    <p:restoredTop sz="91333" autoAdjust="0"/>
  </p:normalViewPr>
  <p:slideViewPr>
    <p:cSldViewPr>
      <p:cViewPr>
        <p:scale>
          <a:sx n="70" d="100"/>
          <a:sy n="70" d="100"/>
        </p:scale>
        <p:origin x="-1080" y="-204"/>
      </p:cViewPr>
      <p:guideLst>
        <p:guide orient="horz" pos="2160"/>
        <p:guide pos="2880"/>
      </p:guideLst>
    </p:cSldViewPr>
  </p:slideViewPr>
  <p:notesTextViewPr>
    <p:cViewPr>
      <p:scale>
        <a:sx n="100" d="100"/>
        <a:sy n="100" d="100"/>
      </p:scale>
      <p:origin x="0" y="0"/>
    </p:cViewPr>
  </p:notesTextViewPr>
  <p:gridSpacing cx="73736200" cy="73736200"/>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presProps" Target="presProps.xml"/><Relationship Id="rId3" Type="http://schemas.openxmlformats.org/officeDocument/2006/relationships/slide" Target="slides/slide2.xml"/><Relationship Id="rId21" Type="http://schemas.openxmlformats.org/officeDocument/2006/relationships/tableStyles" Target="tableStyles.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handoutMaster" Target="handoutMasters/handoutMaster1.xml"/><Relationship Id="rId2" Type="http://schemas.openxmlformats.org/officeDocument/2006/relationships/slide" Target="slides/slide1.xml"/><Relationship Id="rId16" Type="http://schemas.openxmlformats.org/officeDocument/2006/relationships/notesMaster" Target="notesMasters/notesMaster1.xml"/><Relationship Id="rId20" Type="http://schemas.openxmlformats.org/officeDocument/2006/relationships/theme" Target="theme/theme1.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viewProps" Target="viewProp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drawings/_rels/vmlDrawing1.vml.rels><?xml version="1.0" encoding="UTF-8" standalone="yes"?>
<Relationships xmlns="http://schemas.openxmlformats.org/package/2006/relationships"><Relationship Id="rId1" Type="http://schemas.openxmlformats.org/officeDocument/2006/relationships/image" Target="../media/image5.png"/></Relationships>
</file>

<file path=ppt/handoutMasters/_rels/handoutMaster1.xml.rels><?xml version="1.0" encoding="UTF-8" standalone="yes"?>
<Relationships xmlns="http://schemas.openxmlformats.org/package/2006/relationships"><Relationship Id="rId1" Type="http://schemas.openxmlformats.org/officeDocument/2006/relationships/theme" Target="../theme/theme3.xml"/></Relationships>
</file>

<file path=ppt/handoutMasters/handoutMaster1.xml><?xml version="1.0" encoding="utf-8"?>
<p:handout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2" y="0"/>
            <a:ext cx="3038648" cy="46513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sz="quarter" idx="1"/>
          </p:nvPr>
        </p:nvSpPr>
        <p:spPr>
          <a:xfrm>
            <a:off x="3970135" y="0"/>
            <a:ext cx="3038648" cy="465138"/>
          </a:xfrm>
          <a:prstGeom prst="rect">
            <a:avLst/>
          </a:prstGeom>
        </p:spPr>
        <p:txBody>
          <a:bodyPr vert="horz" lIns="91440" tIns="45720" rIns="91440" bIns="45720" rtlCol="0"/>
          <a:lstStyle>
            <a:lvl1pPr algn="r">
              <a:defRPr sz="1200"/>
            </a:lvl1pPr>
          </a:lstStyle>
          <a:p>
            <a:fld id="{288EF11E-AAEE-4632-AF63-482FE284697F}" type="datetimeFigureOut">
              <a:rPr lang="en-US" smtClean="0"/>
              <a:pPr/>
              <a:t>11/17/2010</a:t>
            </a:fld>
            <a:endParaRPr lang="en-US"/>
          </a:p>
        </p:txBody>
      </p:sp>
      <p:sp>
        <p:nvSpPr>
          <p:cNvPr id="4" name="Footer Placeholder 3"/>
          <p:cNvSpPr>
            <a:spLocks noGrp="1"/>
          </p:cNvSpPr>
          <p:nvPr>
            <p:ph type="ftr" sz="quarter" idx="2"/>
          </p:nvPr>
        </p:nvSpPr>
        <p:spPr>
          <a:xfrm>
            <a:off x="2" y="8829675"/>
            <a:ext cx="3038648" cy="465138"/>
          </a:xfrm>
          <a:prstGeom prst="rect">
            <a:avLst/>
          </a:prstGeom>
        </p:spPr>
        <p:txBody>
          <a:bodyPr vert="horz" lIns="91440" tIns="45720" rIns="91440" bIns="45720" rtlCol="0" anchor="b"/>
          <a:lstStyle>
            <a:lvl1pPr algn="l">
              <a:defRPr sz="1200"/>
            </a:lvl1pPr>
          </a:lstStyle>
          <a:p>
            <a:endParaRPr lang="en-US"/>
          </a:p>
        </p:txBody>
      </p:sp>
      <p:sp>
        <p:nvSpPr>
          <p:cNvPr id="5" name="Slide Number Placeholder 4"/>
          <p:cNvSpPr>
            <a:spLocks noGrp="1"/>
          </p:cNvSpPr>
          <p:nvPr>
            <p:ph type="sldNum" sz="quarter" idx="3"/>
          </p:nvPr>
        </p:nvSpPr>
        <p:spPr>
          <a:xfrm>
            <a:off x="3970135" y="8829675"/>
            <a:ext cx="3038648" cy="465138"/>
          </a:xfrm>
          <a:prstGeom prst="rect">
            <a:avLst/>
          </a:prstGeom>
        </p:spPr>
        <p:txBody>
          <a:bodyPr vert="horz" lIns="91440" tIns="45720" rIns="91440" bIns="45720" rtlCol="0" anchor="b"/>
          <a:lstStyle>
            <a:lvl1pPr algn="r">
              <a:defRPr sz="1200"/>
            </a:lvl1pPr>
          </a:lstStyle>
          <a:p>
            <a:fld id="{F528EAB7-87EF-49A1-810B-947920895603}" type="slidenum">
              <a:rPr lang="en-US" smtClean="0"/>
              <a:pPr/>
              <a:t>‹#›</a:t>
            </a:fld>
            <a:endParaRPr lang="en-US"/>
          </a:p>
        </p:txBody>
      </p:sp>
    </p:spTree>
  </p:cSld>
  <p:clrMap bg1="lt1" tx1="dk1" bg2="lt2" tx2="dk2" accent1="accent1" accent2="accent2" accent3="accent3" accent4="accent4" accent5="accent5" accent6="accent6" hlink="hlink" folHlink="folHlink"/>
</p:handoutMaster>
</file>

<file path=ppt/media/image1.jpeg>
</file>

<file path=ppt/media/image2.jpeg>
</file>

<file path=ppt/media/image3.png>
</file>

<file path=ppt/media/image4.png>
</file>

<file path=ppt/media/image5.png>
</file>

<file path=ppt/media/image6.jpeg>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134146" name="Rectangle 2"/>
          <p:cNvSpPr>
            <a:spLocks noGrp="1" noChangeArrowheads="1"/>
          </p:cNvSpPr>
          <p:nvPr>
            <p:ph type="hdr" sz="quarter"/>
          </p:nvPr>
        </p:nvSpPr>
        <p:spPr bwMode="auto">
          <a:xfrm>
            <a:off x="1" y="0"/>
            <a:ext cx="3037840" cy="464820"/>
          </a:xfrm>
          <a:prstGeom prst="rect">
            <a:avLst/>
          </a:prstGeom>
          <a:noFill/>
          <a:ln w="9525">
            <a:noFill/>
            <a:miter lim="800000"/>
            <a:headEnd/>
            <a:tailEnd/>
          </a:ln>
          <a:effectLst/>
        </p:spPr>
        <p:txBody>
          <a:bodyPr vert="horz" wrap="square" lIns="92446" tIns="46223" rIns="92446" bIns="46223" numCol="1" anchor="t" anchorCtr="0" compatLnSpc="1">
            <a:prstTxWarp prst="textNoShape">
              <a:avLst/>
            </a:prstTxWarp>
          </a:bodyPr>
          <a:lstStyle>
            <a:lvl1pPr>
              <a:defRPr sz="1200">
                <a:latin typeface="Arial" charset="0"/>
              </a:defRPr>
            </a:lvl1pPr>
          </a:lstStyle>
          <a:p>
            <a:pPr>
              <a:defRPr/>
            </a:pPr>
            <a:endParaRPr lang="en-GB"/>
          </a:p>
        </p:txBody>
      </p:sp>
      <p:sp>
        <p:nvSpPr>
          <p:cNvPr id="134147" name="Rectangle 3"/>
          <p:cNvSpPr>
            <a:spLocks noGrp="1" noChangeArrowheads="1"/>
          </p:cNvSpPr>
          <p:nvPr>
            <p:ph type="dt" idx="1"/>
          </p:nvPr>
        </p:nvSpPr>
        <p:spPr bwMode="auto">
          <a:xfrm>
            <a:off x="3970939" y="0"/>
            <a:ext cx="3037840" cy="464820"/>
          </a:xfrm>
          <a:prstGeom prst="rect">
            <a:avLst/>
          </a:prstGeom>
          <a:noFill/>
          <a:ln w="9525">
            <a:noFill/>
            <a:miter lim="800000"/>
            <a:headEnd/>
            <a:tailEnd/>
          </a:ln>
          <a:effectLst/>
        </p:spPr>
        <p:txBody>
          <a:bodyPr vert="horz" wrap="square" lIns="92446" tIns="46223" rIns="92446" bIns="46223" numCol="1" anchor="t" anchorCtr="0" compatLnSpc="1">
            <a:prstTxWarp prst="textNoShape">
              <a:avLst/>
            </a:prstTxWarp>
          </a:bodyPr>
          <a:lstStyle>
            <a:lvl1pPr algn="r">
              <a:defRPr sz="1200">
                <a:latin typeface="Arial" charset="0"/>
              </a:defRPr>
            </a:lvl1pPr>
          </a:lstStyle>
          <a:p>
            <a:pPr>
              <a:defRPr/>
            </a:pPr>
            <a:endParaRPr lang="en-GB"/>
          </a:p>
        </p:txBody>
      </p:sp>
      <p:sp>
        <p:nvSpPr>
          <p:cNvPr id="21508" name="Rectangle 4"/>
          <p:cNvSpPr>
            <a:spLocks noGrp="1" noRot="1" noChangeAspect="1" noChangeArrowheads="1" noTextEdit="1"/>
          </p:cNvSpPr>
          <p:nvPr>
            <p:ph type="sldImg" idx="2"/>
          </p:nvPr>
        </p:nvSpPr>
        <p:spPr bwMode="auto">
          <a:xfrm>
            <a:off x="1181100" y="696913"/>
            <a:ext cx="4649788" cy="3486150"/>
          </a:xfrm>
          <a:prstGeom prst="rect">
            <a:avLst/>
          </a:prstGeom>
          <a:noFill/>
          <a:ln w="9525">
            <a:solidFill>
              <a:srgbClr val="000000"/>
            </a:solidFill>
            <a:miter lim="800000"/>
            <a:headEnd/>
            <a:tailEnd/>
          </a:ln>
        </p:spPr>
      </p:sp>
      <p:sp>
        <p:nvSpPr>
          <p:cNvPr id="134149" name="Rectangle 5"/>
          <p:cNvSpPr>
            <a:spLocks noGrp="1" noChangeArrowheads="1"/>
          </p:cNvSpPr>
          <p:nvPr>
            <p:ph type="body" sz="quarter" idx="3"/>
          </p:nvPr>
        </p:nvSpPr>
        <p:spPr bwMode="auto">
          <a:xfrm>
            <a:off x="701041" y="4415790"/>
            <a:ext cx="5608320" cy="4183380"/>
          </a:xfrm>
          <a:prstGeom prst="rect">
            <a:avLst/>
          </a:prstGeom>
          <a:noFill/>
          <a:ln w="9525">
            <a:noFill/>
            <a:miter lim="800000"/>
            <a:headEnd/>
            <a:tailEnd/>
          </a:ln>
          <a:effectLst/>
        </p:spPr>
        <p:txBody>
          <a:bodyPr vert="horz" wrap="square" lIns="92446" tIns="46223" rIns="92446" bIns="46223" numCol="1" anchor="t" anchorCtr="0" compatLnSpc="1">
            <a:prstTxWarp prst="textNoShape">
              <a:avLst/>
            </a:prstTxWarp>
          </a:bodyPr>
          <a:lstStyle/>
          <a:p>
            <a:pPr lvl="0"/>
            <a:r>
              <a:rPr lang="en-GB" noProof="0" smtClean="0"/>
              <a:t>Click to edit Master text styles</a:t>
            </a:r>
          </a:p>
          <a:p>
            <a:pPr lvl="1"/>
            <a:r>
              <a:rPr lang="en-GB" noProof="0" smtClean="0"/>
              <a:t>Second level</a:t>
            </a:r>
          </a:p>
          <a:p>
            <a:pPr lvl="2"/>
            <a:r>
              <a:rPr lang="en-GB" noProof="0" smtClean="0"/>
              <a:t>Third level</a:t>
            </a:r>
          </a:p>
          <a:p>
            <a:pPr lvl="3"/>
            <a:r>
              <a:rPr lang="en-GB" noProof="0" smtClean="0"/>
              <a:t>Fourth level</a:t>
            </a:r>
          </a:p>
          <a:p>
            <a:pPr lvl="4"/>
            <a:r>
              <a:rPr lang="en-GB" noProof="0" smtClean="0"/>
              <a:t>Fifth level</a:t>
            </a:r>
          </a:p>
        </p:txBody>
      </p:sp>
      <p:sp>
        <p:nvSpPr>
          <p:cNvPr id="134150" name="Rectangle 6"/>
          <p:cNvSpPr>
            <a:spLocks noGrp="1" noChangeArrowheads="1"/>
          </p:cNvSpPr>
          <p:nvPr>
            <p:ph type="ftr" sz="quarter" idx="4"/>
          </p:nvPr>
        </p:nvSpPr>
        <p:spPr bwMode="auto">
          <a:xfrm>
            <a:off x="1" y="8829967"/>
            <a:ext cx="3037840" cy="464820"/>
          </a:xfrm>
          <a:prstGeom prst="rect">
            <a:avLst/>
          </a:prstGeom>
          <a:noFill/>
          <a:ln w="9525">
            <a:noFill/>
            <a:miter lim="800000"/>
            <a:headEnd/>
            <a:tailEnd/>
          </a:ln>
          <a:effectLst/>
        </p:spPr>
        <p:txBody>
          <a:bodyPr vert="horz" wrap="square" lIns="92446" tIns="46223" rIns="92446" bIns="46223" numCol="1" anchor="b" anchorCtr="0" compatLnSpc="1">
            <a:prstTxWarp prst="textNoShape">
              <a:avLst/>
            </a:prstTxWarp>
          </a:bodyPr>
          <a:lstStyle>
            <a:lvl1pPr>
              <a:defRPr sz="1200">
                <a:latin typeface="Arial" charset="0"/>
              </a:defRPr>
            </a:lvl1pPr>
          </a:lstStyle>
          <a:p>
            <a:pPr>
              <a:defRPr/>
            </a:pPr>
            <a:endParaRPr lang="en-GB"/>
          </a:p>
        </p:txBody>
      </p:sp>
      <p:sp>
        <p:nvSpPr>
          <p:cNvPr id="134151" name="Rectangle 7"/>
          <p:cNvSpPr>
            <a:spLocks noGrp="1" noChangeArrowheads="1"/>
          </p:cNvSpPr>
          <p:nvPr>
            <p:ph type="sldNum" sz="quarter" idx="5"/>
          </p:nvPr>
        </p:nvSpPr>
        <p:spPr bwMode="auto">
          <a:xfrm>
            <a:off x="3970939" y="8829967"/>
            <a:ext cx="3037840" cy="464820"/>
          </a:xfrm>
          <a:prstGeom prst="rect">
            <a:avLst/>
          </a:prstGeom>
          <a:noFill/>
          <a:ln w="9525">
            <a:noFill/>
            <a:miter lim="800000"/>
            <a:headEnd/>
            <a:tailEnd/>
          </a:ln>
          <a:effectLst/>
        </p:spPr>
        <p:txBody>
          <a:bodyPr vert="horz" wrap="square" lIns="92446" tIns="46223" rIns="92446" bIns="46223" numCol="1" anchor="b" anchorCtr="0" compatLnSpc="1">
            <a:prstTxWarp prst="textNoShape">
              <a:avLst/>
            </a:prstTxWarp>
          </a:bodyPr>
          <a:lstStyle>
            <a:lvl1pPr algn="r">
              <a:defRPr sz="1200">
                <a:latin typeface="Arial" charset="0"/>
              </a:defRPr>
            </a:lvl1pPr>
          </a:lstStyle>
          <a:p>
            <a:pPr>
              <a:defRPr/>
            </a:pPr>
            <a:fld id="{6CD07B85-642F-4702-B159-69025FB47331}" type="slidenum">
              <a:rPr lang="en-GB"/>
              <a:pPr>
                <a:defRPr/>
              </a:pPr>
              <a:t>‹#›</a:t>
            </a:fld>
            <a:endParaRPr lang="en-GB"/>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2" Type="http://schemas.openxmlformats.org/officeDocument/2006/relationships/slide" Target="../slides/slide12.xml"/><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2" Type="http://schemas.openxmlformats.org/officeDocument/2006/relationships/slide" Target="../slides/slide13.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30" name="Rectangle 7"/>
          <p:cNvSpPr>
            <a:spLocks noGrp="1" noChangeArrowheads="1"/>
          </p:cNvSpPr>
          <p:nvPr>
            <p:ph type="sldNum" sz="quarter" idx="5"/>
          </p:nvPr>
        </p:nvSpPr>
        <p:spPr>
          <a:noFill/>
        </p:spPr>
        <p:txBody>
          <a:bodyPr/>
          <a:lstStyle/>
          <a:p>
            <a:fld id="{B355EBD2-CB11-4367-AEF9-6EBED4395833}" type="slidenum">
              <a:rPr lang="en-GB" smtClean="0"/>
              <a:pPr/>
              <a:t>1</a:t>
            </a:fld>
            <a:endParaRPr lang="en-GB" smtClean="0"/>
          </a:p>
        </p:txBody>
      </p:sp>
      <p:sp>
        <p:nvSpPr>
          <p:cNvPr id="22531" name="Rectangle 2"/>
          <p:cNvSpPr>
            <a:spLocks noGrp="1" noRot="1" noChangeAspect="1" noChangeArrowheads="1" noTextEdit="1"/>
          </p:cNvSpPr>
          <p:nvPr>
            <p:ph type="sldImg"/>
          </p:nvPr>
        </p:nvSpPr>
        <p:spPr>
          <a:ln/>
        </p:spPr>
      </p:sp>
      <p:sp>
        <p:nvSpPr>
          <p:cNvPr id="22532" name="Rectangle 3"/>
          <p:cNvSpPr>
            <a:spLocks noGrp="1" noChangeArrowheads="1"/>
          </p:cNvSpPr>
          <p:nvPr>
            <p:ph type="body" idx="1"/>
          </p:nvPr>
        </p:nvSpPr>
        <p:spPr>
          <a:noFill/>
          <a:ln/>
        </p:spPr>
        <p:txBody>
          <a:bodyPr/>
          <a:lstStyle/>
          <a:p>
            <a:pPr eaLnBrk="1" hangingPunct="1"/>
            <a:endParaRPr lang="en-US" smtClean="0"/>
          </a:p>
        </p:txBody>
      </p:sp>
    </p:spTree>
  </p:cSld>
  <p:clrMapOvr>
    <a:masterClrMapping/>
  </p:clrMapOvr>
</p:notes>
</file>

<file path=ppt/notesSlides/notesSlide2.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pPr>
              <a:defRPr/>
            </a:pPr>
            <a:fld id="{6CD07B85-642F-4702-B159-69025FB47331}" type="slidenum">
              <a:rPr lang="en-GB" smtClean="0"/>
              <a:pPr>
                <a:defRPr/>
              </a:pPr>
              <a:t>12</a:t>
            </a:fld>
            <a:endParaRPr lang="en-GB"/>
          </a:p>
        </p:txBody>
      </p:sp>
    </p:spTree>
  </p:cSld>
  <p:clrMapOvr>
    <a:masterClrMapping/>
  </p:clrMapOvr>
</p:notes>
</file>

<file path=ppt/notesSlides/notesSlide3.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Slide Image Placeholder 1"/>
          <p:cNvSpPr>
            <a:spLocks noGrp="1" noRot="1" noChangeAspect="1"/>
          </p:cNvSpPr>
          <p:nvPr>
            <p:ph type="sldImg"/>
          </p:nvPr>
        </p:nvSpPr>
        <p:spPr/>
      </p:sp>
      <p:sp>
        <p:nvSpPr>
          <p:cNvPr id="3" name="Notes Placeholder 2"/>
          <p:cNvSpPr>
            <a:spLocks noGrp="1"/>
          </p:cNvSpPr>
          <p:nvPr>
            <p:ph type="body" idx="1"/>
          </p:nvPr>
        </p:nvSpPr>
        <p:spPr/>
        <p:txBody>
          <a:bodyPr>
            <a:normAutofit/>
          </a:bodyPr>
          <a:lstStyle/>
          <a:p>
            <a:endParaRPr lang="en-US" dirty="0"/>
          </a:p>
        </p:txBody>
      </p:sp>
      <p:sp>
        <p:nvSpPr>
          <p:cNvPr id="4" name="Slide Number Placeholder 3"/>
          <p:cNvSpPr>
            <a:spLocks noGrp="1"/>
          </p:cNvSpPr>
          <p:nvPr>
            <p:ph type="sldNum" sz="quarter" idx="10"/>
          </p:nvPr>
        </p:nvSpPr>
        <p:spPr/>
        <p:txBody>
          <a:bodyPr/>
          <a:lstStyle/>
          <a:p>
            <a:pPr>
              <a:defRPr/>
            </a:pPr>
            <a:fld id="{6CD07B85-642F-4702-B159-69025FB47331}" type="slidenum">
              <a:rPr lang="en-GB" smtClean="0"/>
              <a:pPr>
                <a:defRPr/>
              </a:pPr>
              <a:t>13</a:t>
            </a:fld>
            <a:endParaRPr lang="en-GB"/>
          </a:p>
        </p:txBody>
      </p:sp>
    </p:spTree>
  </p:cSld>
  <p:clrMapOvr>
    <a:masterClrMapping/>
  </p:clrMapOvr>
</p:notes>
</file>

<file path=ppt/slideLayouts/_rels/slideLayout1.xml.rels><?xml version="1.0" encoding="UTF-8" standalone="yes"?>
<Relationships xmlns="http://schemas.openxmlformats.org/package/2006/relationships"><Relationship Id="rId2" Type="http://schemas.openxmlformats.org/officeDocument/2006/relationships/slideMaster" Target="../slideMasters/slideMaster1.xml"/><Relationship Id="rId1" Type="http://schemas.openxmlformats.org/officeDocument/2006/relationships/themeOverride" Target="../theme/themeOverride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2" Type="http://schemas.openxmlformats.org/officeDocument/2006/relationships/image" Target="../media/image3.png"/><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showMasterSp="0" type="title" preserve="1">
  <p:cSld name="Title Slide">
    <p:bg>
      <p:bgRef idx="1001">
        <a:schemeClr val="bg2"/>
      </p:bgRef>
    </p:bg>
    <p:spTree>
      <p:nvGrpSpPr>
        <p:cNvPr id="1" name=""/>
        <p:cNvGrpSpPr/>
        <p:nvPr/>
      </p:nvGrpSpPr>
      <p:grpSpPr>
        <a:xfrm>
          <a:off x="0" y="0"/>
          <a:ext cx="0" cy="0"/>
          <a:chOff x="0" y="0"/>
          <a:chExt cx="0" cy="0"/>
        </a:xfrm>
      </p:grpSpPr>
      <p:sp>
        <p:nvSpPr>
          <p:cNvPr id="4" name="Rectangle 3"/>
          <p:cNvSpPr/>
          <p:nvPr/>
        </p:nvSpPr>
        <p:spPr bwMode="white">
          <a:xfrm>
            <a:off x="0" y="5970588"/>
            <a:ext cx="9144000" cy="887412"/>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5" name="Rectangle 4"/>
          <p:cNvSpPr/>
          <p:nvPr/>
        </p:nvSpPr>
        <p:spPr>
          <a:xfrm>
            <a:off x="-9525" y="6053138"/>
            <a:ext cx="2249488" cy="712787"/>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6" name="Rectangle 5"/>
          <p:cNvSpPr/>
          <p:nvPr/>
        </p:nvSpPr>
        <p:spPr>
          <a:xfrm>
            <a:off x="2359025" y="6043613"/>
            <a:ext cx="6784975" cy="714375"/>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8" name="Title 7"/>
          <p:cNvSpPr>
            <a:spLocks noGrp="1"/>
          </p:cNvSpPr>
          <p:nvPr>
            <p:ph type="ctrTitle"/>
          </p:nvPr>
        </p:nvSpPr>
        <p:spPr>
          <a:xfrm>
            <a:off x="2362200" y="4038600"/>
            <a:ext cx="6477000" cy="1828800"/>
          </a:xfrm>
        </p:spPr>
        <p:txBody>
          <a:bodyPr anchor="b"/>
          <a:lstStyle>
            <a:lvl1pPr>
              <a:defRPr cap="all" baseline="0"/>
            </a:lvl1pPr>
          </a:lstStyle>
          <a:p>
            <a:r>
              <a:rPr lang="en-US" smtClean="0"/>
              <a:t>Click to edit Master title style</a:t>
            </a:r>
            <a:endParaRPr lang="en-US"/>
          </a:p>
        </p:txBody>
      </p:sp>
      <p:sp>
        <p:nvSpPr>
          <p:cNvPr id="9" name="Subtitle 8"/>
          <p:cNvSpPr>
            <a:spLocks noGrp="1"/>
          </p:cNvSpPr>
          <p:nvPr>
            <p:ph type="subTitle" idx="1"/>
          </p:nvPr>
        </p:nvSpPr>
        <p:spPr>
          <a:xfrm>
            <a:off x="2362200" y="6050037"/>
            <a:ext cx="6705600" cy="685800"/>
          </a:xfrm>
        </p:spPr>
        <p:txBody>
          <a:bodyPr anchor="ctr">
            <a:normAutofit/>
          </a:bodyPr>
          <a:lstStyle>
            <a:lvl1pPr marL="0" indent="0" algn="l">
              <a:buNone/>
              <a:defRPr sz="2600">
                <a:solidFill>
                  <a:srgbClr val="FFFFFF"/>
                </a:solidFill>
              </a:defRPr>
            </a:lvl1pPr>
            <a:lvl2pPr marL="457200" indent="0" algn="ctr">
              <a:buNone/>
            </a:lvl2pPr>
            <a:lvl3pPr marL="914400" indent="0" algn="ctr">
              <a:buNone/>
            </a:lvl3pPr>
            <a:lvl4pPr marL="1371600" indent="0" algn="ctr">
              <a:buNone/>
            </a:lvl4pPr>
            <a:lvl5pPr marL="1828800" indent="0" algn="ctr">
              <a:buNone/>
            </a:lvl5pPr>
            <a:lvl6pPr marL="2286000" indent="0" algn="ctr">
              <a:buNone/>
            </a:lvl6pPr>
            <a:lvl7pPr marL="2743200" indent="0" algn="ctr">
              <a:buNone/>
            </a:lvl7pPr>
            <a:lvl8pPr marL="3200400" indent="0" algn="ctr">
              <a:buNone/>
            </a:lvl8pPr>
            <a:lvl9pPr marL="3657600" indent="0" algn="ctr">
              <a:buNone/>
            </a:lvl9pPr>
          </a:lstStyle>
          <a:p>
            <a:r>
              <a:rPr lang="en-US" smtClean="0"/>
              <a:t>Click to edit Master subtitle style</a:t>
            </a:r>
            <a:endParaRPr lang="en-US"/>
          </a:p>
        </p:txBody>
      </p:sp>
      <p:sp>
        <p:nvSpPr>
          <p:cNvPr id="7" name="Date Placeholder 27"/>
          <p:cNvSpPr>
            <a:spLocks noGrp="1"/>
          </p:cNvSpPr>
          <p:nvPr>
            <p:ph type="dt" sz="half" idx="10"/>
          </p:nvPr>
        </p:nvSpPr>
        <p:spPr>
          <a:xfrm>
            <a:off x="76200" y="6069013"/>
            <a:ext cx="2057400" cy="685800"/>
          </a:xfrm>
        </p:spPr>
        <p:txBody>
          <a:bodyPr>
            <a:noAutofit/>
          </a:bodyPr>
          <a:lstStyle>
            <a:lvl1pPr algn="ctr">
              <a:defRPr sz="2000">
                <a:solidFill>
                  <a:srgbClr val="FFFFFF"/>
                </a:solidFill>
              </a:defRPr>
            </a:lvl1pPr>
          </a:lstStyle>
          <a:p>
            <a:pPr>
              <a:defRPr/>
            </a:pPr>
            <a:endParaRPr lang="en-GB"/>
          </a:p>
        </p:txBody>
      </p:sp>
      <p:sp>
        <p:nvSpPr>
          <p:cNvPr id="10" name="Footer Placeholder 16"/>
          <p:cNvSpPr>
            <a:spLocks noGrp="1"/>
          </p:cNvSpPr>
          <p:nvPr>
            <p:ph type="ftr" sz="quarter" idx="11"/>
          </p:nvPr>
        </p:nvSpPr>
        <p:spPr>
          <a:xfrm>
            <a:off x="2085975" y="236538"/>
            <a:ext cx="5867400" cy="365125"/>
          </a:xfrm>
        </p:spPr>
        <p:txBody>
          <a:bodyPr/>
          <a:lstStyle>
            <a:lvl1pPr algn="r">
              <a:defRPr>
                <a:solidFill>
                  <a:schemeClr val="tx2"/>
                </a:solidFill>
              </a:defRPr>
            </a:lvl1pPr>
          </a:lstStyle>
          <a:p>
            <a:pPr>
              <a:defRPr/>
            </a:pPr>
            <a:endParaRPr lang="en-GB"/>
          </a:p>
        </p:txBody>
      </p:sp>
      <p:sp>
        <p:nvSpPr>
          <p:cNvPr id="11" name="Slide Number Placeholder 28"/>
          <p:cNvSpPr>
            <a:spLocks noGrp="1"/>
          </p:cNvSpPr>
          <p:nvPr>
            <p:ph type="sldNum" sz="quarter" idx="12"/>
          </p:nvPr>
        </p:nvSpPr>
        <p:spPr>
          <a:xfrm>
            <a:off x="8001000" y="228600"/>
            <a:ext cx="838200" cy="381000"/>
          </a:xfrm>
        </p:spPr>
        <p:txBody>
          <a:bodyPr/>
          <a:lstStyle>
            <a:lvl1pPr>
              <a:defRPr>
                <a:solidFill>
                  <a:schemeClr val="tx2"/>
                </a:solidFill>
              </a:defRPr>
            </a:lvl1pPr>
          </a:lstStyle>
          <a:p>
            <a:pPr>
              <a:defRPr/>
            </a:pPr>
            <a:fld id="{C316CEE1-76E9-4BE4-847A-492ED8C31510}" type="slidenum">
              <a:rPr lang="en-GB"/>
              <a:pPr>
                <a:defRPr/>
              </a:pPr>
              <a:t>‹#›</a:t>
            </a:fld>
            <a:endParaRPr lang="en-GB"/>
          </a:p>
        </p:txBody>
      </p:sp>
    </p:spTree>
  </p:cSld>
  <p:clrMapOvr>
    <a:overrideClrMapping bg1="dk1" tx1="lt1" bg2="dk2" tx2="lt2" accent1="accent1" accent2="accent2" accent3="accent3" accent4="accent4" accent5="accent5" accent6="accent6" hlink="hlink" folHlink="folHlink"/>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Vertical Text Placeholder 2"/>
          <p:cNvSpPr>
            <a:spLocks noGrp="1"/>
          </p:cNvSpPr>
          <p:nvPr>
            <p:ph type="body" orient="vert" idx="1"/>
          </p:nvPr>
        </p:nvSpPr>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13"/>
          <p:cNvSpPr>
            <a:spLocks noGrp="1"/>
          </p:cNvSpPr>
          <p:nvPr>
            <p:ph type="dt" sz="half" idx="10"/>
          </p:nvPr>
        </p:nvSpPr>
        <p:spPr/>
        <p:txBody>
          <a:bodyPr/>
          <a:lstStyle>
            <a:lvl1pPr>
              <a:defRPr/>
            </a:lvl1pPr>
          </a:lstStyle>
          <a:p>
            <a:pPr>
              <a:defRPr/>
            </a:pPr>
            <a:endParaRPr lang="en-GB"/>
          </a:p>
        </p:txBody>
      </p:sp>
      <p:sp>
        <p:nvSpPr>
          <p:cNvPr id="5" name="Footer Placeholder 2"/>
          <p:cNvSpPr>
            <a:spLocks noGrp="1"/>
          </p:cNvSpPr>
          <p:nvPr>
            <p:ph type="ftr" sz="quarter" idx="11"/>
          </p:nvPr>
        </p:nvSpPr>
        <p:spPr/>
        <p:txBody>
          <a:bodyPr/>
          <a:lstStyle>
            <a:lvl1pPr>
              <a:defRPr/>
            </a:lvl1pPr>
          </a:lstStyle>
          <a:p>
            <a:pPr>
              <a:defRPr/>
            </a:pPr>
            <a:endParaRPr lang="en-GB"/>
          </a:p>
        </p:txBody>
      </p:sp>
      <p:sp>
        <p:nvSpPr>
          <p:cNvPr id="6" name="Slide Number Placeholder 22"/>
          <p:cNvSpPr>
            <a:spLocks noGrp="1"/>
          </p:cNvSpPr>
          <p:nvPr>
            <p:ph type="sldNum" sz="quarter" idx="12"/>
          </p:nvPr>
        </p:nvSpPr>
        <p:spPr/>
        <p:txBody>
          <a:bodyPr/>
          <a:lstStyle>
            <a:lvl1pPr>
              <a:defRPr/>
            </a:lvl1pPr>
          </a:lstStyle>
          <a:p>
            <a:pPr>
              <a:defRPr/>
            </a:pPr>
            <a:fld id="{32F0F313-2D08-4F6C-AC6E-3E09724706C4}" type="slidenum">
              <a:rPr lang="en-GB"/>
              <a:pPr>
                <a:defRPr/>
              </a:pPr>
              <a:t>‹#›</a:t>
            </a:fld>
            <a:endParaRPr lang="en-GB"/>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showMasterSp="0" type="vertTitleAndTx" preserve="1">
  <p:cSld name="Vertical Title and Text">
    <p:spTree>
      <p:nvGrpSpPr>
        <p:cNvPr id="1" name=""/>
        <p:cNvGrpSpPr/>
        <p:nvPr/>
      </p:nvGrpSpPr>
      <p:grpSpPr>
        <a:xfrm>
          <a:off x="0" y="0"/>
          <a:ext cx="0" cy="0"/>
          <a:chOff x="0" y="0"/>
          <a:chExt cx="0" cy="0"/>
        </a:xfrm>
      </p:grpSpPr>
      <p:sp>
        <p:nvSpPr>
          <p:cNvPr id="4" name="Rectangle 3"/>
          <p:cNvSpPr/>
          <p:nvPr/>
        </p:nvSpPr>
        <p:spPr bwMode="white">
          <a:xfrm>
            <a:off x="6096000" y="0"/>
            <a:ext cx="320675" cy="6858000"/>
          </a:xfrm>
          <a:prstGeom prst="rect">
            <a:avLst/>
          </a:prstGeom>
          <a:solidFill>
            <a:srgbClr val="FFFFFF"/>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anchor="ctr"/>
          <a:lstStyle/>
          <a:p>
            <a:pPr algn="ctr">
              <a:defRPr/>
            </a:pPr>
            <a:endParaRPr lang="en-US"/>
          </a:p>
        </p:txBody>
      </p:sp>
      <p:sp>
        <p:nvSpPr>
          <p:cNvPr id="5" name="Rectangle 4"/>
          <p:cNvSpPr/>
          <p:nvPr/>
        </p:nvSpPr>
        <p:spPr>
          <a:xfrm>
            <a:off x="6142038" y="609600"/>
            <a:ext cx="228600" cy="6248400"/>
          </a:xfrm>
          <a:prstGeom prst="rect">
            <a:avLst/>
          </a:prstGeom>
          <a:solidFill>
            <a:schemeClr val="accent1"/>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anchor="ctr"/>
          <a:lstStyle/>
          <a:p>
            <a:pPr algn="ctr">
              <a:defRPr/>
            </a:pPr>
            <a:endParaRPr lang="en-US"/>
          </a:p>
        </p:txBody>
      </p:sp>
      <p:sp>
        <p:nvSpPr>
          <p:cNvPr id="6" name="Rectangle 5"/>
          <p:cNvSpPr/>
          <p:nvPr/>
        </p:nvSpPr>
        <p:spPr>
          <a:xfrm>
            <a:off x="6142038" y="0"/>
            <a:ext cx="228600" cy="533400"/>
          </a:xfrm>
          <a:prstGeom prst="rect">
            <a:avLst/>
          </a:prstGeom>
          <a:solidFill>
            <a:schemeClr val="accent2"/>
          </a:solidFill>
          <a:ln w="19050" cap="flat" cmpd="sng" algn="ctr">
            <a:noFill/>
            <a:prstDash val="solid"/>
          </a:ln>
        </p:spPr>
        <p:style>
          <a:lnRef idx="2">
            <a:schemeClr val="accent1"/>
          </a:lnRef>
          <a:fillRef idx="1">
            <a:schemeClr val="accent1"/>
          </a:fillRef>
          <a:effectRef idx="0">
            <a:schemeClr val="accent1"/>
          </a:effectRef>
          <a:fontRef idx="minor">
            <a:schemeClr val="lt1"/>
          </a:fontRef>
        </p:style>
        <p:txBody>
          <a:bodyPr anchor="ctr"/>
          <a:lstStyle/>
          <a:p>
            <a:pPr algn="ctr">
              <a:defRPr/>
            </a:pPr>
            <a:endParaRPr lang="en-US"/>
          </a:p>
        </p:txBody>
      </p:sp>
      <p:sp>
        <p:nvSpPr>
          <p:cNvPr id="2" name="Vertical Title 1"/>
          <p:cNvSpPr>
            <a:spLocks noGrp="1"/>
          </p:cNvSpPr>
          <p:nvPr>
            <p:ph type="title" orient="vert"/>
          </p:nvPr>
        </p:nvSpPr>
        <p:spPr>
          <a:xfrm>
            <a:off x="6553200" y="609600"/>
            <a:ext cx="2057400" cy="5516563"/>
          </a:xfrm>
        </p:spPr>
        <p:txBody>
          <a:bodyPr vert="eaVert"/>
          <a:lstStyle/>
          <a:p>
            <a:r>
              <a:rPr lang="en-US" smtClean="0"/>
              <a:t>Click to edit Master title style</a:t>
            </a:r>
            <a:endParaRPr lang="en-US"/>
          </a:p>
        </p:txBody>
      </p:sp>
      <p:sp>
        <p:nvSpPr>
          <p:cNvPr id="3" name="Vertical Text Placeholder 2"/>
          <p:cNvSpPr>
            <a:spLocks noGrp="1"/>
          </p:cNvSpPr>
          <p:nvPr>
            <p:ph type="body" orient="vert" idx="1"/>
          </p:nvPr>
        </p:nvSpPr>
        <p:spPr>
          <a:xfrm>
            <a:off x="457200" y="609600"/>
            <a:ext cx="5562600" cy="5516564"/>
          </a:xfrm>
        </p:spPr>
        <p:txBody>
          <a:bodyPr vert="eaVert"/>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7" name="Date Placeholder 3"/>
          <p:cNvSpPr>
            <a:spLocks noGrp="1"/>
          </p:cNvSpPr>
          <p:nvPr>
            <p:ph type="dt" sz="half" idx="10"/>
          </p:nvPr>
        </p:nvSpPr>
        <p:spPr>
          <a:xfrm>
            <a:off x="6553200" y="6248400"/>
            <a:ext cx="2209800" cy="365125"/>
          </a:xfrm>
        </p:spPr>
        <p:txBody>
          <a:bodyPr/>
          <a:lstStyle>
            <a:lvl1pPr>
              <a:defRPr/>
            </a:lvl1pPr>
          </a:lstStyle>
          <a:p>
            <a:pPr>
              <a:defRPr/>
            </a:pPr>
            <a:endParaRPr lang="en-GB"/>
          </a:p>
        </p:txBody>
      </p:sp>
      <p:sp>
        <p:nvSpPr>
          <p:cNvPr id="8" name="Footer Placeholder 4"/>
          <p:cNvSpPr>
            <a:spLocks noGrp="1"/>
          </p:cNvSpPr>
          <p:nvPr>
            <p:ph type="ftr" sz="quarter" idx="11"/>
          </p:nvPr>
        </p:nvSpPr>
        <p:spPr>
          <a:xfrm>
            <a:off x="457200" y="6248400"/>
            <a:ext cx="5573713" cy="365125"/>
          </a:xfrm>
        </p:spPr>
        <p:txBody>
          <a:bodyPr/>
          <a:lstStyle>
            <a:lvl1pPr>
              <a:defRPr/>
            </a:lvl1pPr>
          </a:lstStyle>
          <a:p>
            <a:pPr>
              <a:defRPr/>
            </a:pPr>
            <a:endParaRPr lang="en-GB"/>
          </a:p>
        </p:txBody>
      </p:sp>
      <p:sp>
        <p:nvSpPr>
          <p:cNvPr id="9" name="Slide Number Placeholder 5"/>
          <p:cNvSpPr>
            <a:spLocks noGrp="1"/>
          </p:cNvSpPr>
          <p:nvPr>
            <p:ph type="sldNum" sz="quarter" idx="12"/>
          </p:nvPr>
        </p:nvSpPr>
        <p:spPr>
          <a:xfrm rot="5400000">
            <a:off x="5989638" y="144462"/>
            <a:ext cx="533400" cy="244475"/>
          </a:xfrm>
        </p:spPr>
        <p:txBody>
          <a:bodyPr/>
          <a:lstStyle>
            <a:lvl1pPr>
              <a:defRPr/>
            </a:lvl1pPr>
          </a:lstStyle>
          <a:p>
            <a:pPr>
              <a:defRPr/>
            </a:pPr>
            <a:fld id="{31AEA761-03F4-4BEB-A05B-B8BB2536E5E5}" type="slidenum">
              <a:rPr lang="en-GB"/>
              <a:pPr>
                <a:defRPr/>
              </a:pPr>
              <a:t>‹#›</a:t>
            </a:fld>
            <a:endParaRPr lang="en-GB"/>
          </a:p>
        </p:txBody>
      </p:sp>
    </p:spTree>
  </p:cSld>
  <p:clrMapOvr>
    <a:overrideClrMapping bg1="lt1" tx1="dk1" bg2="lt2" tx2="dk2" accent1="accent1" accent2="accent2" accent3="accent3" accent4="accent4" accent5="accent5" accent6="accent6" hlink="hlink" folHlink="folHlink"/>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p:cNvSpPr>
            <a:spLocks noGrp="1"/>
          </p:cNvSpPr>
          <p:nvPr>
            <p:ph type="title"/>
          </p:nvPr>
        </p:nvSpPr>
        <p:spPr>
          <a:xfrm>
            <a:off x="1071538" y="228600"/>
            <a:ext cx="7786742" cy="990600"/>
          </a:xfrm>
        </p:spPr>
        <p:txBody>
          <a:bodyPr/>
          <a:lstStyle/>
          <a:p>
            <a:r>
              <a:rPr lang="en-US" smtClean="0"/>
              <a:t>Click to edit Master title style</a:t>
            </a:r>
            <a:endParaRPr lang="en-US"/>
          </a:p>
        </p:txBody>
      </p:sp>
      <p:sp>
        <p:nvSpPr>
          <p:cNvPr id="8" name="Content Placeholder 7"/>
          <p:cNvSpPr>
            <a:spLocks noGrp="1"/>
          </p:cNvSpPr>
          <p:nvPr>
            <p:ph sz="quarter" idx="1"/>
          </p:nvPr>
        </p:nvSpPr>
        <p:spPr>
          <a:xfrm>
            <a:off x="612648" y="1600200"/>
            <a:ext cx="8153400" cy="44958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4" name="Date Placeholder 13"/>
          <p:cNvSpPr>
            <a:spLocks noGrp="1"/>
          </p:cNvSpPr>
          <p:nvPr>
            <p:ph type="dt" sz="half" idx="10"/>
          </p:nvPr>
        </p:nvSpPr>
        <p:spPr/>
        <p:txBody>
          <a:bodyPr/>
          <a:lstStyle>
            <a:lvl1pPr>
              <a:defRPr/>
            </a:lvl1pPr>
          </a:lstStyle>
          <a:p>
            <a:pPr>
              <a:defRPr/>
            </a:pPr>
            <a:endParaRPr lang="en-GB"/>
          </a:p>
        </p:txBody>
      </p:sp>
      <p:sp>
        <p:nvSpPr>
          <p:cNvPr id="5" name="Footer Placeholder 2"/>
          <p:cNvSpPr>
            <a:spLocks noGrp="1"/>
          </p:cNvSpPr>
          <p:nvPr>
            <p:ph type="ftr" sz="quarter" idx="11"/>
          </p:nvPr>
        </p:nvSpPr>
        <p:spPr/>
        <p:txBody>
          <a:bodyPr/>
          <a:lstStyle>
            <a:lvl1pPr>
              <a:defRPr/>
            </a:lvl1pPr>
          </a:lstStyle>
          <a:p>
            <a:pPr>
              <a:defRPr/>
            </a:pPr>
            <a:endParaRPr lang="en-GB"/>
          </a:p>
        </p:txBody>
      </p:sp>
      <p:sp>
        <p:nvSpPr>
          <p:cNvPr id="6" name="Slide Number Placeholder 22"/>
          <p:cNvSpPr>
            <a:spLocks noGrp="1"/>
          </p:cNvSpPr>
          <p:nvPr>
            <p:ph type="sldNum" sz="quarter" idx="12"/>
          </p:nvPr>
        </p:nvSpPr>
        <p:spPr/>
        <p:txBody>
          <a:bodyPr/>
          <a:lstStyle>
            <a:lvl1pPr>
              <a:defRPr/>
            </a:lvl1pPr>
          </a:lstStyle>
          <a:p>
            <a:pPr>
              <a:defRPr/>
            </a:pPr>
            <a:fld id="{1B30A83C-6DC0-4DB4-9A04-58962F93D9B7}" type="slidenum">
              <a:rPr lang="en-GB"/>
              <a:pPr>
                <a:defRPr/>
              </a:pPr>
              <a:t>‹#›</a:t>
            </a:fld>
            <a:endParaRPr lang="en-GB"/>
          </a:p>
        </p:txBody>
      </p:sp>
      <p:pic>
        <p:nvPicPr>
          <p:cNvPr id="7" name="Picture 164" descr="NWSC Logo"/>
          <p:cNvPicPr>
            <a:picLocks noChangeAspect="1" noChangeArrowheads="1"/>
          </p:cNvPicPr>
          <p:nvPr userDrawn="1"/>
        </p:nvPicPr>
        <p:blipFill>
          <a:blip r:embed="rId2"/>
          <a:srcRect/>
          <a:stretch>
            <a:fillRect/>
          </a:stretch>
        </p:blipFill>
        <p:spPr bwMode="auto">
          <a:xfrm>
            <a:off x="0" y="357166"/>
            <a:ext cx="963827" cy="685800"/>
          </a:xfrm>
          <a:prstGeom prst="rect">
            <a:avLst/>
          </a:prstGeom>
          <a:noFill/>
          <a:ln w="9525">
            <a:noFill/>
            <a:miter lim="800000"/>
            <a:headEnd/>
            <a:tailEnd/>
          </a:ln>
        </p:spPr>
      </p:pic>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showMasterSp="0" type="secHead" preserve="1">
  <p:cSld name="Section Header">
    <p:bg>
      <p:bgRef idx="1003">
        <a:schemeClr val="bg1"/>
      </p:bgRef>
    </p:bg>
    <p:spTree>
      <p:nvGrpSpPr>
        <p:cNvPr id="1" name=""/>
        <p:cNvGrpSpPr/>
        <p:nvPr/>
      </p:nvGrpSpPr>
      <p:grpSpPr>
        <a:xfrm>
          <a:off x="0" y="0"/>
          <a:ext cx="0" cy="0"/>
          <a:chOff x="0" y="0"/>
          <a:chExt cx="0" cy="0"/>
        </a:xfrm>
      </p:grpSpPr>
      <p:sp>
        <p:nvSpPr>
          <p:cNvPr id="4" name="Rectangle 3"/>
          <p:cNvSpPr/>
          <p:nvPr/>
        </p:nvSpPr>
        <p:spPr bwMode="white">
          <a:xfrm>
            <a:off x="0" y="1524000"/>
            <a:ext cx="9144000" cy="1143000"/>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5" name="Rectangle 4"/>
          <p:cNvSpPr/>
          <p:nvPr/>
        </p:nvSpPr>
        <p:spPr>
          <a:xfrm>
            <a:off x="0" y="1600200"/>
            <a:ext cx="1295400" cy="990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6" name="Rectangle 5"/>
          <p:cNvSpPr/>
          <p:nvPr/>
        </p:nvSpPr>
        <p:spPr>
          <a:xfrm>
            <a:off x="1371600" y="1600200"/>
            <a:ext cx="7772400" cy="990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3" name="Text Placeholder 2"/>
          <p:cNvSpPr>
            <a:spLocks noGrp="1"/>
          </p:cNvSpPr>
          <p:nvPr>
            <p:ph type="body" idx="1"/>
          </p:nvPr>
        </p:nvSpPr>
        <p:spPr>
          <a:xfrm>
            <a:off x="1371600" y="2743200"/>
            <a:ext cx="7123113" cy="1673225"/>
          </a:xfrm>
        </p:spPr>
        <p:txBody>
          <a:bodyPr/>
          <a:lstStyle>
            <a:lvl1pPr marL="0" indent="0">
              <a:buNone/>
              <a:defRPr sz="2800">
                <a:solidFill>
                  <a:schemeClr val="tx2"/>
                </a:solidFill>
              </a:defRPr>
            </a:lvl1pPr>
            <a:lvl2pPr>
              <a:buNone/>
              <a:defRPr sz="1800">
                <a:solidFill>
                  <a:schemeClr val="tx1">
                    <a:tint val="75000"/>
                  </a:schemeClr>
                </a:solidFill>
              </a:defRPr>
            </a:lvl2pPr>
            <a:lvl3pPr>
              <a:buNone/>
              <a:defRPr sz="1600">
                <a:solidFill>
                  <a:schemeClr val="tx1">
                    <a:tint val="75000"/>
                  </a:schemeClr>
                </a:solidFill>
              </a:defRPr>
            </a:lvl3pPr>
            <a:lvl4pPr>
              <a:buNone/>
              <a:defRPr sz="1400">
                <a:solidFill>
                  <a:schemeClr val="tx1">
                    <a:tint val="75000"/>
                  </a:schemeClr>
                </a:solidFill>
              </a:defRPr>
            </a:lvl4pPr>
            <a:lvl5pPr>
              <a:buNone/>
              <a:defRPr sz="1400">
                <a:solidFill>
                  <a:schemeClr val="tx1">
                    <a:tint val="75000"/>
                  </a:schemeClr>
                </a:solidFill>
              </a:defRPr>
            </a:lvl5pPr>
          </a:lstStyle>
          <a:p>
            <a:pPr lvl="0"/>
            <a:r>
              <a:rPr lang="en-US" smtClean="0"/>
              <a:t>Click to edit Master text styles</a:t>
            </a:r>
          </a:p>
        </p:txBody>
      </p:sp>
      <p:sp>
        <p:nvSpPr>
          <p:cNvPr id="2" name="Title 1"/>
          <p:cNvSpPr>
            <a:spLocks noGrp="1"/>
          </p:cNvSpPr>
          <p:nvPr>
            <p:ph type="title"/>
          </p:nvPr>
        </p:nvSpPr>
        <p:spPr>
          <a:xfrm>
            <a:off x="1371600" y="1600200"/>
            <a:ext cx="7620000" cy="990600"/>
          </a:xfrm>
        </p:spPr>
        <p:txBody>
          <a:bodyPr/>
          <a:lstStyle>
            <a:lvl1pPr algn="l">
              <a:buNone/>
              <a:defRPr sz="4400" b="0" cap="none">
                <a:solidFill>
                  <a:srgbClr val="FFFFFF"/>
                </a:solidFill>
              </a:defRPr>
            </a:lvl1pPr>
          </a:lstStyle>
          <a:p>
            <a:r>
              <a:rPr lang="en-US" smtClean="0"/>
              <a:t>Click to edit Master title style</a:t>
            </a:r>
            <a:endParaRPr lang="en-US"/>
          </a:p>
        </p:txBody>
      </p:sp>
      <p:sp>
        <p:nvSpPr>
          <p:cNvPr id="7" name="Date Placeholder 11"/>
          <p:cNvSpPr>
            <a:spLocks noGrp="1"/>
          </p:cNvSpPr>
          <p:nvPr>
            <p:ph type="dt" sz="half" idx="10"/>
          </p:nvPr>
        </p:nvSpPr>
        <p:spPr/>
        <p:txBody>
          <a:bodyPr/>
          <a:lstStyle>
            <a:lvl1pPr>
              <a:defRPr/>
            </a:lvl1pPr>
          </a:lstStyle>
          <a:p>
            <a:pPr>
              <a:defRPr/>
            </a:pPr>
            <a:endParaRPr lang="en-GB"/>
          </a:p>
        </p:txBody>
      </p:sp>
      <p:sp>
        <p:nvSpPr>
          <p:cNvPr id="8" name="Slide Number Placeholder 12"/>
          <p:cNvSpPr>
            <a:spLocks noGrp="1"/>
          </p:cNvSpPr>
          <p:nvPr>
            <p:ph type="sldNum" sz="quarter" idx="11"/>
          </p:nvPr>
        </p:nvSpPr>
        <p:spPr>
          <a:xfrm>
            <a:off x="0" y="1752600"/>
            <a:ext cx="1295400" cy="701675"/>
          </a:xfrm>
        </p:spPr>
        <p:txBody>
          <a:bodyPr>
            <a:noAutofit/>
          </a:bodyPr>
          <a:lstStyle>
            <a:lvl1pPr>
              <a:defRPr sz="2400">
                <a:solidFill>
                  <a:srgbClr val="FFFFFF"/>
                </a:solidFill>
              </a:defRPr>
            </a:lvl1pPr>
          </a:lstStyle>
          <a:p>
            <a:pPr>
              <a:defRPr/>
            </a:pPr>
            <a:fld id="{4DB2B011-0507-462C-B110-41C1169B2CA5}" type="slidenum">
              <a:rPr lang="en-GB"/>
              <a:pPr>
                <a:defRPr/>
              </a:pPr>
              <a:t>‹#›</a:t>
            </a:fld>
            <a:endParaRPr lang="en-GB"/>
          </a:p>
        </p:txBody>
      </p:sp>
      <p:sp>
        <p:nvSpPr>
          <p:cNvPr id="9" name="Footer Placeholder 13"/>
          <p:cNvSpPr>
            <a:spLocks noGrp="1"/>
          </p:cNvSpPr>
          <p:nvPr>
            <p:ph type="ftr" sz="quarter" idx="12"/>
          </p:nvPr>
        </p:nvSpPr>
        <p:spPr/>
        <p:txBody>
          <a:bodyPr/>
          <a:lstStyle>
            <a:lvl1pPr>
              <a:defRPr/>
            </a:lvl1pPr>
          </a:lstStyle>
          <a:p>
            <a:pPr>
              <a:defRPr/>
            </a:pPr>
            <a:endParaRPr lang="en-GB"/>
          </a:p>
        </p:txBody>
      </p:sp>
    </p:spTree>
  </p:cSld>
  <p:clrMapOvr>
    <a:overrideClrMapping bg1="lt1" tx1="dk1" bg2="lt2" tx2="dk2" accent1="accent1" accent2="accent2" accent3="accent3" accent4="accent4" accent5="accent5" accent6="accent6" hlink="hlink" folHlink="folHlink"/>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9" name="Content Placeholder 8"/>
          <p:cNvSpPr>
            <a:spLocks noGrp="1"/>
          </p:cNvSpPr>
          <p:nvPr>
            <p:ph sz="quarter" idx="1"/>
          </p:nvPr>
        </p:nvSpPr>
        <p:spPr>
          <a:xfrm>
            <a:off x="609600" y="1589567"/>
            <a:ext cx="3886200" cy="45720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1" name="Content Placeholder 10"/>
          <p:cNvSpPr>
            <a:spLocks noGrp="1"/>
          </p:cNvSpPr>
          <p:nvPr>
            <p:ph sz="quarter" idx="2"/>
          </p:nvPr>
        </p:nvSpPr>
        <p:spPr>
          <a:xfrm>
            <a:off x="4844901" y="1589567"/>
            <a:ext cx="3886200" cy="45720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7"/>
          <p:cNvSpPr>
            <a:spLocks noGrp="1"/>
          </p:cNvSpPr>
          <p:nvPr>
            <p:ph type="dt" sz="half" idx="10"/>
          </p:nvPr>
        </p:nvSpPr>
        <p:spPr/>
        <p:txBody>
          <a:bodyPr rtlCol="0"/>
          <a:lstStyle>
            <a:lvl1pPr>
              <a:defRPr/>
            </a:lvl1pPr>
          </a:lstStyle>
          <a:p>
            <a:pPr>
              <a:defRPr/>
            </a:pPr>
            <a:endParaRPr lang="en-GB"/>
          </a:p>
        </p:txBody>
      </p:sp>
      <p:sp>
        <p:nvSpPr>
          <p:cNvPr id="6" name="Slide Number Placeholder 9"/>
          <p:cNvSpPr>
            <a:spLocks noGrp="1"/>
          </p:cNvSpPr>
          <p:nvPr>
            <p:ph type="sldNum" sz="quarter" idx="11"/>
          </p:nvPr>
        </p:nvSpPr>
        <p:spPr/>
        <p:txBody>
          <a:bodyPr rtlCol="0"/>
          <a:lstStyle>
            <a:lvl1pPr>
              <a:defRPr/>
            </a:lvl1pPr>
          </a:lstStyle>
          <a:p>
            <a:pPr>
              <a:defRPr/>
            </a:pPr>
            <a:fld id="{8B55F47B-ADFF-437B-B6F9-909C193EB58E}" type="slidenum">
              <a:rPr lang="en-GB"/>
              <a:pPr>
                <a:defRPr/>
              </a:pPr>
              <a:t>‹#›</a:t>
            </a:fld>
            <a:endParaRPr lang="en-GB"/>
          </a:p>
        </p:txBody>
      </p:sp>
      <p:sp>
        <p:nvSpPr>
          <p:cNvPr id="7" name="Footer Placeholder 11"/>
          <p:cNvSpPr>
            <a:spLocks noGrp="1"/>
          </p:cNvSpPr>
          <p:nvPr>
            <p:ph type="ftr" sz="quarter" idx="12"/>
          </p:nvPr>
        </p:nvSpPr>
        <p:spPr/>
        <p:txBody>
          <a:bodyPr rtlCol="0"/>
          <a:lstStyle>
            <a:lvl1pPr>
              <a:defRPr/>
            </a:lvl1pPr>
          </a:lstStyle>
          <a:p>
            <a:pPr>
              <a:defRPr/>
            </a:pPr>
            <a:endParaRPr lang="en-GB"/>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p:cNvSpPr>
            <a:spLocks noGrp="1"/>
          </p:cNvSpPr>
          <p:nvPr>
            <p:ph type="title"/>
          </p:nvPr>
        </p:nvSpPr>
        <p:spPr>
          <a:xfrm>
            <a:off x="533400" y="273050"/>
            <a:ext cx="8153400" cy="869950"/>
          </a:xfrm>
        </p:spPr>
        <p:txBody>
          <a:bodyPr/>
          <a:lstStyle>
            <a:lvl1pPr>
              <a:defRPr/>
            </a:lvl1pPr>
          </a:lstStyle>
          <a:p>
            <a:r>
              <a:rPr lang="en-US" smtClean="0"/>
              <a:t>Click to edit Master title style</a:t>
            </a:r>
            <a:endParaRPr lang="en-US"/>
          </a:p>
        </p:txBody>
      </p:sp>
      <p:sp>
        <p:nvSpPr>
          <p:cNvPr id="11" name="Content Placeholder 10"/>
          <p:cNvSpPr>
            <a:spLocks noGrp="1"/>
          </p:cNvSpPr>
          <p:nvPr>
            <p:ph sz="quarter" idx="2"/>
          </p:nvPr>
        </p:nvSpPr>
        <p:spPr>
          <a:xfrm>
            <a:off x="609600" y="2438400"/>
            <a:ext cx="3886200" cy="35814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3" name="Content Placeholder 12"/>
          <p:cNvSpPr>
            <a:spLocks noGrp="1"/>
          </p:cNvSpPr>
          <p:nvPr>
            <p:ph sz="quarter" idx="4"/>
          </p:nvPr>
        </p:nvSpPr>
        <p:spPr>
          <a:xfrm>
            <a:off x="4800600" y="2438400"/>
            <a:ext cx="3886200" cy="35814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16" name="Text Placeholder 15"/>
          <p:cNvSpPr>
            <a:spLocks noGrp="1"/>
          </p:cNvSpPr>
          <p:nvPr>
            <p:ph type="body" sz="quarter" idx="1"/>
          </p:nvPr>
        </p:nvSpPr>
        <p:spPr>
          <a:xfrm>
            <a:off x="609600" y="1752600"/>
            <a:ext cx="3886200" cy="640080"/>
          </a:xfrm>
          <a:solidFill>
            <a:schemeClr val="accent2"/>
          </a:solidFill>
        </p:spPr>
        <p:txBody>
          <a:bodyPr rtlCol="0" anchor="ctr"/>
          <a:lstStyle>
            <a:lvl1pPr marL="0" indent="0">
              <a:buFontTx/>
              <a:buNone/>
              <a:defRPr sz="2000" b="1">
                <a:solidFill>
                  <a:srgbClr val="FFFFFF"/>
                </a:solidFill>
              </a:defRPr>
            </a:lvl1pPr>
          </a:lstStyle>
          <a:p>
            <a:pPr lvl="0"/>
            <a:r>
              <a:rPr lang="en-US" smtClean="0"/>
              <a:t>Click to edit Master text styles</a:t>
            </a:r>
          </a:p>
        </p:txBody>
      </p:sp>
      <p:sp>
        <p:nvSpPr>
          <p:cNvPr id="15" name="Text Placeholder 14"/>
          <p:cNvSpPr>
            <a:spLocks noGrp="1"/>
          </p:cNvSpPr>
          <p:nvPr>
            <p:ph type="body" sz="quarter" idx="3"/>
          </p:nvPr>
        </p:nvSpPr>
        <p:spPr>
          <a:xfrm>
            <a:off x="4800600" y="1752600"/>
            <a:ext cx="3886200" cy="640080"/>
          </a:xfrm>
          <a:solidFill>
            <a:schemeClr val="accent4"/>
          </a:solidFill>
        </p:spPr>
        <p:txBody>
          <a:bodyPr rtlCol="0" anchor="ctr"/>
          <a:lstStyle>
            <a:lvl1pPr marL="0" indent="0">
              <a:buFontTx/>
              <a:buNone/>
              <a:defRPr sz="2000" b="1">
                <a:solidFill>
                  <a:srgbClr val="FFFFFF"/>
                </a:solidFill>
              </a:defRPr>
            </a:lvl1pPr>
          </a:lstStyle>
          <a:p>
            <a:pPr lvl="0"/>
            <a:r>
              <a:rPr lang="en-US" smtClean="0"/>
              <a:t>Click to edit Master text styles</a:t>
            </a:r>
          </a:p>
        </p:txBody>
      </p:sp>
      <p:sp>
        <p:nvSpPr>
          <p:cNvPr id="7" name="Date Placeholder 9"/>
          <p:cNvSpPr>
            <a:spLocks noGrp="1"/>
          </p:cNvSpPr>
          <p:nvPr>
            <p:ph type="dt" sz="half" idx="10"/>
          </p:nvPr>
        </p:nvSpPr>
        <p:spPr/>
        <p:txBody>
          <a:bodyPr rtlCol="0"/>
          <a:lstStyle>
            <a:lvl1pPr>
              <a:defRPr/>
            </a:lvl1pPr>
          </a:lstStyle>
          <a:p>
            <a:pPr>
              <a:defRPr/>
            </a:pPr>
            <a:endParaRPr lang="en-GB"/>
          </a:p>
        </p:txBody>
      </p:sp>
      <p:sp>
        <p:nvSpPr>
          <p:cNvPr id="8" name="Slide Number Placeholder 11"/>
          <p:cNvSpPr>
            <a:spLocks noGrp="1"/>
          </p:cNvSpPr>
          <p:nvPr>
            <p:ph type="sldNum" sz="quarter" idx="11"/>
          </p:nvPr>
        </p:nvSpPr>
        <p:spPr/>
        <p:txBody>
          <a:bodyPr rtlCol="0"/>
          <a:lstStyle>
            <a:lvl1pPr>
              <a:defRPr/>
            </a:lvl1pPr>
          </a:lstStyle>
          <a:p>
            <a:pPr>
              <a:defRPr/>
            </a:pPr>
            <a:fld id="{7686F3E8-4EB1-4A50-A241-CF0D75BA0295}" type="slidenum">
              <a:rPr lang="en-GB"/>
              <a:pPr>
                <a:defRPr/>
              </a:pPr>
              <a:t>‹#›</a:t>
            </a:fld>
            <a:endParaRPr lang="en-GB"/>
          </a:p>
        </p:txBody>
      </p:sp>
      <p:sp>
        <p:nvSpPr>
          <p:cNvPr id="9" name="Footer Placeholder 13"/>
          <p:cNvSpPr>
            <a:spLocks noGrp="1"/>
          </p:cNvSpPr>
          <p:nvPr>
            <p:ph type="ftr" sz="quarter" idx="12"/>
          </p:nvPr>
        </p:nvSpPr>
        <p:spPr/>
        <p:txBody>
          <a:bodyPr rtlCol="0"/>
          <a:lstStyle>
            <a:lvl1pPr>
              <a:defRPr/>
            </a:lvl1pPr>
          </a:lstStyle>
          <a:p>
            <a:pPr>
              <a:defRPr/>
            </a:pPr>
            <a:endParaRPr lang="en-GB"/>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n-US" smtClean="0"/>
              <a:t>Click to edit Master title style</a:t>
            </a:r>
            <a:endParaRPr lang="en-US"/>
          </a:p>
        </p:txBody>
      </p:sp>
      <p:sp>
        <p:nvSpPr>
          <p:cNvPr id="3" name="Date Placeholder 13"/>
          <p:cNvSpPr>
            <a:spLocks noGrp="1"/>
          </p:cNvSpPr>
          <p:nvPr>
            <p:ph type="dt" sz="half" idx="10"/>
          </p:nvPr>
        </p:nvSpPr>
        <p:spPr/>
        <p:txBody>
          <a:bodyPr/>
          <a:lstStyle>
            <a:lvl1pPr>
              <a:defRPr/>
            </a:lvl1pPr>
          </a:lstStyle>
          <a:p>
            <a:pPr>
              <a:defRPr/>
            </a:pPr>
            <a:endParaRPr lang="en-GB"/>
          </a:p>
        </p:txBody>
      </p:sp>
      <p:sp>
        <p:nvSpPr>
          <p:cNvPr id="4" name="Footer Placeholder 2"/>
          <p:cNvSpPr>
            <a:spLocks noGrp="1"/>
          </p:cNvSpPr>
          <p:nvPr>
            <p:ph type="ftr" sz="quarter" idx="11"/>
          </p:nvPr>
        </p:nvSpPr>
        <p:spPr/>
        <p:txBody>
          <a:bodyPr/>
          <a:lstStyle>
            <a:lvl1pPr>
              <a:defRPr/>
            </a:lvl1pPr>
          </a:lstStyle>
          <a:p>
            <a:pPr>
              <a:defRPr/>
            </a:pPr>
            <a:endParaRPr lang="en-GB"/>
          </a:p>
        </p:txBody>
      </p:sp>
      <p:sp>
        <p:nvSpPr>
          <p:cNvPr id="5" name="Slide Number Placeholder 22"/>
          <p:cNvSpPr>
            <a:spLocks noGrp="1"/>
          </p:cNvSpPr>
          <p:nvPr>
            <p:ph type="sldNum" sz="quarter" idx="12"/>
          </p:nvPr>
        </p:nvSpPr>
        <p:spPr/>
        <p:txBody>
          <a:bodyPr/>
          <a:lstStyle>
            <a:lvl1pPr>
              <a:defRPr/>
            </a:lvl1pPr>
          </a:lstStyle>
          <a:p>
            <a:pPr>
              <a:defRPr/>
            </a:pPr>
            <a:fld id="{96899019-2EE2-4266-BACC-353D52D986B3}" type="slidenum">
              <a:rPr lang="en-GB"/>
              <a:pPr>
                <a:defRPr/>
              </a:pPr>
              <a:t>‹#›</a:t>
            </a:fld>
            <a:endParaRPr lang="en-GB"/>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showMasterSp="0" type="blank" preserve="1">
  <p:cSld name="Blank">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lvl1pPr>
              <a:defRPr/>
            </a:lvl1pPr>
          </a:lstStyle>
          <a:p>
            <a:pPr>
              <a:defRPr/>
            </a:pPr>
            <a:endParaRPr lang="en-GB"/>
          </a:p>
        </p:txBody>
      </p:sp>
      <p:sp>
        <p:nvSpPr>
          <p:cNvPr id="3" name="Footer Placeholder 2"/>
          <p:cNvSpPr>
            <a:spLocks noGrp="1"/>
          </p:cNvSpPr>
          <p:nvPr>
            <p:ph type="ftr" sz="quarter" idx="11"/>
          </p:nvPr>
        </p:nvSpPr>
        <p:spPr/>
        <p:txBody>
          <a:bodyPr/>
          <a:lstStyle>
            <a:lvl1pPr>
              <a:defRPr/>
            </a:lvl1pPr>
          </a:lstStyle>
          <a:p>
            <a:pPr>
              <a:defRPr/>
            </a:pPr>
            <a:endParaRPr lang="en-GB"/>
          </a:p>
        </p:txBody>
      </p:sp>
      <p:sp>
        <p:nvSpPr>
          <p:cNvPr id="4" name="Slide Number Placeholder 3"/>
          <p:cNvSpPr>
            <a:spLocks noGrp="1"/>
          </p:cNvSpPr>
          <p:nvPr>
            <p:ph type="sldNum" sz="quarter" idx="12"/>
          </p:nvPr>
        </p:nvSpPr>
        <p:spPr>
          <a:xfrm>
            <a:off x="0" y="6248400"/>
            <a:ext cx="533400" cy="381000"/>
          </a:xfrm>
        </p:spPr>
        <p:txBody>
          <a:bodyPr/>
          <a:lstStyle>
            <a:lvl1pPr>
              <a:defRPr>
                <a:solidFill>
                  <a:schemeClr val="tx2"/>
                </a:solidFill>
              </a:defRPr>
            </a:lvl1pPr>
          </a:lstStyle>
          <a:p>
            <a:pPr>
              <a:defRPr/>
            </a:pPr>
            <a:fld id="{10C39960-5C85-472A-B18D-EBA712479E18}" type="slidenum">
              <a:rPr lang="en-GB"/>
              <a:pPr>
                <a:defRPr/>
              </a:pPr>
              <a:t>‹#›</a:t>
            </a:fld>
            <a:endParaRPr lang="en-GB"/>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p:cNvSpPr>
            <a:spLocks noGrp="1"/>
          </p:cNvSpPr>
          <p:nvPr>
            <p:ph type="title"/>
          </p:nvPr>
        </p:nvSpPr>
        <p:spPr>
          <a:xfrm>
            <a:off x="609600" y="273050"/>
            <a:ext cx="8077200" cy="869950"/>
          </a:xfrm>
        </p:spPr>
        <p:txBody>
          <a:bodyPr/>
          <a:lstStyle>
            <a:lvl1pPr algn="l">
              <a:buNone/>
              <a:defRPr sz="4400" b="0"/>
            </a:lvl1pPr>
          </a:lstStyle>
          <a:p>
            <a:r>
              <a:rPr lang="en-US" smtClean="0"/>
              <a:t>Click to edit Master title style</a:t>
            </a:r>
            <a:endParaRPr lang="en-US"/>
          </a:p>
        </p:txBody>
      </p:sp>
      <p:sp>
        <p:nvSpPr>
          <p:cNvPr id="3" name="Text Placeholder 2"/>
          <p:cNvSpPr>
            <a:spLocks noGrp="1"/>
          </p:cNvSpPr>
          <p:nvPr>
            <p:ph type="body" idx="2"/>
          </p:nvPr>
        </p:nvSpPr>
        <p:spPr>
          <a:xfrm>
            <a:off x="609600" y="1752600"/>
            <a:ext cx="1600200" cy="4343400"/>
          </a:xfrm>
          <a:ln w="50800" cap="sq" cmpd="dbl" algn="ctr">
            <a:solidFill>
              <a:schemeClr val="accent2"/>
            </a:solidFill>
            <a:prstDash val="solid"/>
            <a:miter lim="800000"/>
          </a:ln>
          <a:effectLst/>
        </p:spPr>
        <p:style>
          <a:lnRef idx="3">
            <a:schemeClr val="lt1"/>
          </a:lnRef>
          <a:fillRef idx="1">
            <a:schemeClr val="accent2"/>
          </a:fillRef>
          <a:effectRef idx="1">
            <a:schemeClr val="accent2"/>
          </a:effectRef>
          <a:fontRef idx="minor">
            <a:schemeClr val="lt1"/>
          </a:fontRef>
        </p:style>
        <p:txBody>
          <a:bodyPr lIns="137160" tIns="182880" rIns="137160" bIns="91440"/>
          <a:lstStyle>
            <a:lvl1pPr marL="0" indent="0">
              <a:spcAft>
                <a:spcPts val="1000"/>
              </a:spcAft>
              <a:buNone/>
              <a:defRPr sz="1800"/>
            </a:lvl1pPr>
            <a:lvl2pPr>
              <a:buNone/>
              <a:defRPr sz="1200"/>
            </a:lvl2pPr>
            <a:lvl3pPr>
              <a:buNone/>
              <a:defRPr sz="1000"/>
            </a:lvl3pPr>
            <a:lvl4pPr>
              <a:buNone/>
              <a:defRPr sz="900"/>
            </a:lvl4pPr>
            <a:lvl5pPr>
              <a:buNone/>
              <a:defRPr sz="900"/>
            </a:lvl5pPr>
          </a:lstStyle>
          <a:p>
            <a:pPr lvl="0"/>
            <a:r>
              <a:rPr lang="en-US" smtClean="0"/>
              <a:t>Click to edit Master text styles</a:t>
            </a:r>
          </a:p>
        </p:txBody>
      </p:sp>
      <p:sp>
        <p:nvSpPr>
          <p:cNvPr id="9" name="Content Placeholder 8"/>
          <p:cNvSpPr>
            <a:spLocks noGrp="1"/>
          </p:cNvSpPr>
          <p:nvPr>
            <p:ph sz="quarter" idx="1"/>
          </p:nvPr>
        </p:nvSpPr>
        <p:spPr>
          <a:xfrm>
            <a:off x="2362200" y="1752600"/>
            <a:ext cx="6400800" cy="4419600"/>
          </a:xfrm>
        </p:spPr>
        <p:txBody>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endParaRPr lang="en-US"/>
          </a:p>
        </p:txBody>
      </p:sp>
      <p:sp>
        <p:nvSpPr>
          <p:cNvPr id="5" name="Date Placeholder 13"/>
          <p:cNvSpPr>
            <a:spLocks noGrp="1"/>
          </p:cNvSpPr>
          <p:nvPr>
            <p:ph type="dt" sz="half" idx="10"/>
          </p:nvPr>
        </p:nvSpPr>
        <p:spPr/>
        <p:txBody>
          <a:bodyPr/>
          <a:lstStyle>
            <a:lvl1pPr>
              <a:defRPr/>
            </a:lvl1pPr>
          </a:lstStyle>
          <a:p>
            <a:pPr>
              <a:defRPr/>
            </a:pPr>
            <a:endParaRPr lang="en-GB"/>
          </a:p>
        </p:txBody>
      </p:sp>
      <p:sp>
        <p:nvSpPr>
          <p:cNvPr id="6" name="Footer Placeholder 2"/>
          <p:cNvSpPr>
            <a:spLocks noGrp="1"/>
          </p:cNvSpPr>
          <p:nvPr>
            <p:ph type="ftr" sz="quarter" idx="11"/>
          </p:nvPr>
        </p:nvSpPr>
        <p:spPr/>
        <p:txBody>
          <a:bodyPr/>
          <a:lstStyle>
            <a:lvl1pPr>
              <a:defRPr/>
            </a:lvl1pPr>
          </a:lstStyle>
          <a:p>
            <a:pPr>
              <a:defRPr/>
            </a:pPr>
            <a:endParaRPr lang="en-GB"/>
          </a:p>
        </p:txBody>
      </p:sp>
      <p:sp>
        <p:nvSpPr>
          <p:cNvPr id="7" name="Slide Number Placeholder 22"/>
          <p:cNvSpPr>
            <a:spLocks noGrp="1"/>
          </p:cNvSpPr>
          <p:nvPr>
            <p:ph type="sldNum" sz="quarter" idx="12"/>
          </p:nvPr>
        </p:nvSpPr>
        <p:spPr/>
        <p:txBody>
          <a:bodyPr/>
          <a:lstStyle>
            <a:lvl1pPr>
              <a:defRPr/>
            </a:lvl1pPr>
          </a:lstStyle>
          <a:p>
            <a:pPr>
              <a:defRPr/>
            </a:pPr>
            <a:fld id="{5D0A03D0-552E-4909-BD0A-EC08C41C709D}" type="slidenum">
              <a:rPr lang="en-GB"/>
              <a:pPr>
                <a:defRPr/>
              </a:pPr>
              <a:t>‹#›</a:t>
            </a:fld>
            <a:endParaRPr lang="en-GB"/>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showMasterSp="0" type="picTx" preserve="1">
  <p:cSld name="Picture with Caption">
    <p:bg>
      <p:bgRef idx="1003">
        <a:schemeClr val="bg2"/>
      </p:bgRef>
    </p:bg>
    <p:spTree>
      <p:nvGrpSpPr>
        <p:cNvPr id="1" name=""/>
        <p:cNvGrpSpPr/>
        <p:nvPr/>
      </p:nvGrpSpPr>
      <p:grpSpPr>
        <a:xfrm>
          <a:off x="0" y="0"/>
          <a:ext cx="0" cy="0"/>
          <a:chOff x="0" y="0"/>
          <a:chExt cx="0" cy="0"/>
        </a:xfrm>
      </p:grpSpPr>
      <p:sp>
        <p:nvSpPr>
          <p:cNvPr id="5" name="Rectangle 4"/>
          <p:cNvSpPr/>
          <p:nvPr/>
        </p:nvSpPr>
        <p:spPr bwMode="white">
          <a:xfrm>
            <a:off x="-9525" y="4572000"/>
            <a:ext cx="9144000" cy="887413"/>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6" name="Rectangle 5"/>
          <p:cNvSpPr/>
          <p:nvPr/>
        </p:nvSpPr>
        <p:spPr>
          <a:xfrm>
            <a:off x="-9525" y="4664075"/>
            <a:ext cx="1463675" cy="712788"/>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7" name="Rectangle 6"/>
          <p:cNvSpPr/>
          <p:nvPr/>
        </p:nvSpPr>
        <p:spPr>
          <a:xfrm>
            <a:off x="1544638" y="4654550"/>
            <a:ext cx="7599362" cy="712788"/>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8" name="Rectangle 7"/>
          <p:cNvSpPr/>
          <p:nvPr/>
        </p:nvSpPr>
        <p:spPr bwMode="white">
          <a:xfrm>
            <a:off x="1447800" y="0"/>
            <a:ext cx="100013" cy="6867525"/>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4" name="Text Placeholder 3"/>
          <p:cNvSpPr>
            <a:spLocks noGrp="1"/>
          </p:cNvSpPr>
          <p:nvPr>
            <p:ph type="body" sz="half" idx="2"/>
          </p:nvPr>
        </p:nvSpPr>
        <p:spPr>
          <a:xfrm>
            <a:off x="1600200" y="5486400"/>
            <a:ext cx="7315200" cy="685800"/>
          </a:xfrm>
        </p:spPr>
        <p:txBody>
          <a:bodyPr/>
          <a:lstStyle>
            <a:lvl1pPr marL="0" indent="0">
              <a:buFontTx/>
              <a:buNone/>
              <a:defRPr sz="1700"/>
            </a:lvl1pPr>
            <a:lvl2pPr>
              <a:buFontTx/>
              <a:buNone/>
              <a:defRPr sz="1200"/>
            </a:lvl2pPr>
            <a:lvl3pPr>
              <a:buFontTx/>
              <a:buNone/>
              <a:defRPr sz="1000"/>
            </a:lvl3pPr>
            <a:lvl4pPr>
              <a:buFontTx/>
              <a:buNone/>
              <a:defRPr sz="900"/>
            </a:lvl4pPr>
            <a:lvl5pPr>
              <a:buFontTx/>
              <a:buNone/>
              <a:defRPr sz="900"/>
            </a:lvl5pPr>
          </a:lstStyle>
          <a:p>
            <a:pPr lvl="0"/>
            <a:r>
              <a:rPr lang="en-US" smtClean="0"/>
              <a:t>Click to edit Master text styles</a:t>
            </a:r>
          </a:p>
        </p:txBody>
      </p:sp>
      <p:sp>
        <p:nvSpPr>
          <p:cNvPr id="2" name="Title 1"/>
          <p:cNvSpPr>
            <a:spLocks noGrp="1"/>
          </p:cNvSpPr>
          <p:nvPr>
            <p:ph type="title"/>
          </p:nvPr>
        </p:nvSpPr>
        <p:spPr>
          <a:xfrm>
            <a:off x="1600200" y="4648200"/>
            <a:ext cx="7315200" cy="685800"/>
          </a:xfrm>
        </p:spPr>
        <p:txBody>
          <a:bodyPr/>
          <a:lstStyle>
            <a:lvl1pPr algn="l">
              <a:buNone/>
              <a:defRPr sz="2800" b="0">
                <a:solidFill>
                  <a:srgbClr val="FFFFFF"/>
                </a:solidFill>
              </a:defRPr>
            </a:lvl1pPr>
          </a:lstStyle>
          <a:p>
            <a:r>
              <a:rPr lang="en-US" smtClean="0"/>
              <a:t>Click to edit Master title style</a:t>
            </a:r>
            <a:endParaRPr lang="en-US"/>
          </a:p>
        </p:txBody>
      </p:sp>
      <p:sp>
        <p:nvSpPr>
          <p:cNvPr id="3" name="Picture Placeholder 2"/>
          <p:cNvSpPr>
            <a:spLocks noGrp="1"/>
          </p:cNvSpPr>
          <p:nvPr>
            <p:ph type="pic" idx="1"/>
          </p:nvPr>
        </p:nvSpPr>
        <p:spPr>
          <a:xfrm>
            <a:off x="1560576" y="0"/>
            <a:ext cx="7583424" cy="4568952"/>
          </a:xfrm>
          <a:solidFill>
            <a:schemeClr val="accent1">
              <a:tint val="40000"/>
            </a:schemeClr>
          </a:solidFill>
          <a:ln>
            <a:noFill/>
          </a:ln>
        </p:spPr>
        <p:txBody>
          <a:bodyPr>
            <a:normAutofit/>
          </a:bodyPr>
          <a:lstStyle>
            <a:lvl1pPr marL="0" indent="0">
              <a:buNone/>
              <a:defRPr sz="3200"/>
            </a:lvl1pPr>
          </a:lstStyle>
          <a:p>
            <a:pPr lvl="0"/>
            <a:r>
              <a:rPr lang="en-US" noProof="0" smtClean="0"/>
              <a:t>Click icon to add picture</a:t>
            </a:r>
            <a:endParaRPr lang="en-US" noProof="0" dirty="0"/>
          </a:p>
        </p:txBody>
      </p:sp>
      <p:sp>
        <p:nvSpPr>
          <p:cNvPr id="9" name="Date Placeholder 11"/>
          <p:cNvSpPr>
            <a:spLocks noGrp="1"/>
          </p:cNvSpPr>
          <p:nvPr>
            <p:ph type="dt" sz="half" idx="10"/>
          </p:nvPr>
        </p:nvSpPr>
        <p:spPr>
          <a:xfrm>
            <a:off x="6248400" y="6248400"/>
            <a:ext cx="2667000" cy="365125"/>
          </a:xfrm>
        </p:spPr>
        <p:txBody>
          <a:bodyPr rtlCol="0"/>
          <a:lstStyle>
            <a:lvl1pPr>
              <a:defRPr/>
            </a:lvl1pPr>
          </a:lstStyle>
          <a:p>
            <a:pPr>
              <a:defRPr/>
            </a:pPr>
            <a:endParaRPr lang="en-GB"/>
          </a:p>
        </p:txBody>
      </p:sp>
      <p:sp>
        <p:nvSpPr>
          <p:cNvPr id="10" name="Slide Number Placeholder 12"/>
          <p:cNvSpPr>
            <a:spLocks noGrp="1"/>
          </p:cNvSpPr>
          <p:nvPr>
            <p:ph type="sldNum" sz="quarter" idx="11"/>
          </p:nvPr>
        </p:nvSpPr>
        <p:spPr>
          <a:xfrm>
            <a:off x="0" y="4667250"/>
            <a:ext cx="1447800" cy="663575"/>
          </a:xfrm>
        </p:spPr>
        <p:txBody>
          <a:bodyPr rtlCol="0"/>
          <a:lstStyle>
            <a:lvl1pPr>
              <a:defRPr sz="2800"/>
            </a:lvl1pPr>
          </a:lstStyle>
          <a:p>
            <a:pPr>
              <a:defRPr/>
            </a:pPr>
            <a:fld id="{9A80B55D-9D5B-431A-9A86-9AEE530F2910}" type="slidenum">
              <a:rPr lang="en-GB"/>
              <a:pPr>
                <a:defRPr/>
              </a:pPr>
              <a:t>‹#›</a:t>
            </a:fld>
            <a:endParaRPr lang="en-GB"/>
          </a:p>
        </p:txBody>
      </p:sp>
      <p:sp>
        <p:nvSpPr>
          <p:cNvPr id="11" name="Footer Placeholder 13"/>
          <p:cNvSpPr>
            <a:spLocks noGrp="1"/>
          </p:cNvSpPr>
          <p:nvPr>
            <p:ph type="ftr" sz="quarter" idx="12"/>
          </p:nvPr>
        </p:nvSpPr>
        <p:spPr>
          <a:xfrm>
            <a:off x="1600200" y="6248400"/>
            <a:ext cx="4572000" cy="365125"/>
          </a:xfrm>
        </p:spPr>
        <p:txBody>
          <a:bodyPr rtlCol="0"/>
          <a:lstStyle>
            <a:lvl1pPr>
              <a:defRPr/>
            </a:lvl1pPr>
          </a:lstStyle>
          <a:p>
            <a:pPr>
              <a:defRPr/>
            </a:pPr>
            <a:endParaRPr lang="en-GB"/>
          </a:p>
        </p:txBody>
      </p:sp>
    </p:spTree>
  </p:cSld>
  <p:clrMapOvr>
    <a:overrideClrMapping bg1="lt1" tx1="dk1" bg2="lt2" tx2="dk2" accent1="accent1" accent2="accent2" accent3="accent3" accent4="accent4" accent5="accent5" accent6="accent6" hlink="hlink" folHlink="folHlink"/>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1026" name="Title Placeholder 21"/>
          <p:cNvSpPr>
            <a:spLocks noGrp="1"/>
          </p:cNvSpPr>
          <p:nvPr>
            <p:ph type="title"/>
          </p:nvPr>
        </p:nvSpPr>
        <p:spPr bwMode="auto">
          <a:xfrm>
            <a:off x="609600" y="228600"/>
            <a:ext cx="8153400" cy="9906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n-US" smtClean="0"/>
              <a:t>Click to edit Master title style</a:t>
            </a:r>
          </a:p>
        </p:txBody>
      </p:sp>
      <p:sp>
        <p:nvSpPr>
          <p:cNvPr id="1027" name="Text Placeholder 12"/>
          <p:cNvSpPr>
            <a:spLocks noGrp="1"/>
          </p:cNvSpPr>
          <p:nvPr>
            <p:ph type="body" idx="1"/>
          </p:nvPr>
        </p:nvSpPr>
        <p:spPr bwMode="auto">
          <a:xfrm>
            <a:off x="612775" y="1600200"/>
            <a:ext cx="81534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n-US" smtClean="0"/>
              <a:t>Click to edit Master text styles</a:t>
            </a:r>
          </a:p>
          <a:p>
            <a:pPr lvl="1"/>
            <a:r>
              <a:rPr lang="en-US" smtClean="0"/>
              <a:t>Second level</a:t>
            </a:r>
          </a:p>
          <a:p>
            <a:pPr lvl="2"/>
            <a:r>
              <a:rPr lang="en-US" smtClean="0"/>
              <a:t>Third level</a:t>
            </a:r>
          </a:p>
          <a:p>
            <a:pPr lvl="3"/>
            <a:r>
              <a:rPr lang="en-US" smtClean="0"/>
              <a:t>Fourth level</a:t>
            </a:r>
          </a:p>
          <a:p>
            <a:pPr lvl="4"/>
            <a:r>
              <a:rPr lang="en-US" smtClean="0"/>
              <a:t>Fifth level</a:t>
            </a:r>
          </a:p>
        </p:txBody>
      </p:sp>
      <p:sp>
        <p:nvSpPr>
          <p:cNvPr id="14" name="Date Placeholder 13"/>
          <p:cNvSpPr>
            <a:spLocks noGrp="1"/>
          </p:cNvSpPr>
          <p:nvPr>
            <p:ph type="dt" sz="half" idx="2"/>
          </p:nvPr>
        </p:nvSpPr>
        <p:spPr>
          <a:xfrm>
            <a:off x="6096000" y="6248400"/>
            <a:ext cx="2667000" cy="365125"/>
          </a:xfrm>
          <a:prstGeom prst="rect">
            <a:avLst/>
          </a:prstGeom>
        </p:spPr>
        <p:txBody>
          <a:bodyPr vert="horz" anchor="ctr" anchorCtr="0"/>
          <a:lstStyle>
            <a:lvl1pPr algn="l" eaLnBrk="1" latinLnBrk="0" hangingPunct="1">
              <a:defRPr kumimoji="0" sz="1400">
                <a:solidFill>
                  <a:schemeClr val="tx2"/>
                </a:solidFill>
              </a:defRPr>
            </a:lvl1pPr>
          </a:lstStyle>
          <a:p>
            <a:pPr>
              <a:defRPr/>
            </a:pPr>
            <a:endParaRPr lang="en-GB"/>
          </a:p>
        </p:txBody>
      </p:sp>
      <p:sp>
        <p:nvSpPr>
          <p:cNvPr id="3" name="Footer Placeholder 2"/>
          <p:cNvSpPr>
            <a:spLocks noGrp="1"/>
          </p:cNvSpPr>
          <p:nvPr>
            <p:ph type="ftr" sz="quarter" idx="3"/>
          </p:nvPr>
        </p:nvSpPr>
        <p:spPr>
          <a:xfrm>
            <a:off x="609600" y="6248400"/>
            <a:ext cx="5421313" cy="365125"/>
          </a:xfrm>
          <a:prstGeom prst="rect">
            <a:avLst/>
          </a:prstGeom>
        </p:spPr>
        <p:txBody>
          <a:bodyPr vert="horz" anchor="ctr"/>
          <a:lstStyle>
            <a:lvl1pPr algn="r" eaLnBrk="1" latinLnBrk="0" hangingPunct="1">
              <a:defRPr kumimoji="0" sz="1400">
                <a:solidFill>
                  <a:schemeClr val="tx2"/>
                </a:solidFill>
              </a:defRPr>
            </a:lvl1pPr>
          </a:lstStyle>
          <a:p>
            <a:pPr>
              <a:defRPr/>
            </a:pPr>
            <a:endParaRPr lang="en-GB"/>
          </a:p>
        </p:txBody>
      </p:sp>
      <p:sp>
        <p:nvSpPr>
          <p:cNvPr id="7" name="Rectangle 6"/>
          <p:cNvSpPr/>
          <p:nvPr/>
        </p:nvSpPr>
        <p:spPr bwMode="white">
          <a:xfrm>
            <a:off x="0" y="1235075"/>
            <a:ext cx="9144000" cy="319088"/>
          </a:xfrm>
          <a:prstGeom prst="rect">
            <a:avLst/>
          </a:prstGeom>
          <a:solidFill>
            <a:srgbClr val="FFFFFF"/>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8" name="Rectangle 7"/>
          <p:cNvSpPr/>
          <p:nvPr/>
        </p:nvSpPr>
        <p:spPr>
          <a:xfrm>
            <a:off x="0" y="1279525"/>
            <a:ext cx="533400" cy="228600"/>
          </a:xfrm>
          <a:prstGeom prst="rect">
            <a:avLst/>
          </a:prstGeom>
          <a:solidFill>
            <a:schemeClr val="accent2">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9" name="Rectangle 8"/>
          <p:cNvSpPr/>
          <p:nvPr/>
        </p:nvSpPr>
        <p:spPr>
          <a:xfrm>
            <a:off x="590550" y="1279525"/>
            <a:ext cx="8553450" cy="228600"/>
          </a:xfrm>
          <a:prstGeom prst="rect">
            <a:avLst/>
          </a:prstGeom>
          <a:solidFill>
            <a:schemeClr val="accent1">
              <a:alpha val="100000"/>
            </a:schemeClr>
          </a:solidFill>
          <a:ln w="50800" cap="rnd" cmpd="dbl" algn="ctr">
            <a:noFill/>
            <a:prstDash val="solid"/>
          </a:ln>
          <a:effectLst/>
        </p:spPr>
        <p:style>
          <a:lnRef idx="3">
            <a:schemeClr val="lt1"/>
          </a:lnRef>
          <a:fillRef idx="1">
            <a:schemeClr val="accent1"/>
          </a:fillRef>
          <a:effectRef idx="1">
            <a:schemeClr val="accent1"/>
          </a:effectRef>
          <a:fontRef idx="minor">
            <a:schemeClr val="lt1"/>
          </a:fontRef>
        </p:style>
        <p:txBody>
          <a:bodyPr anchor="ctr"/>
          <a:lstStyle/>
          <a:p>
            <a:pPr algn="ctr">
              <a:defRPr/>
            </a:pPr>
            <a:endParaRPr lang="en-US"/>
          </a:p>
        </p:txBody>
      </p:sp>
      <p:sp>
        <p:nvSpPr>
          <p:cNvPr id="23" name="Slide Number Placeholder 22"/>
          <p:cNvSpPr>
            <a:spLocks noGrp="1"/>
          </p:cNvSpPr>
          <p:nvPr>
            <p:ph type="sldNum" sz="quarter" idx="4"/>
          </p:nvPr>
        </p:nvSpPr>
        <p:spPr>
          <a:xfrm>
            <a:off x="0" y="1271588"/>
            <a:ext cx="533400" cy="244475"/>
          </a:xfrm>
          <a:prstGeom prst="rect">
            <a:avLst/>
          </a:prstGeom>
        </p:spPr>
        <p:txBody>
          <a:bodyPr vert="horz" anchor="ctr" anchorCtr="0">
            <a:normAutofit/>
          </a:bodyPr>
          <a:lstStyle>
            <a:lvl1pPr algn="ctr" eaLnBrk="1" latinLnBrk="0" hangingPunct="1">
              <a:defRPr kumimoji="0" sz="1400" b="1">
                <a:solidFill>
                  <a:srgbClr val="FFFFFF"/>
                </a:solidFill>
              </a:defRPr>
            </a:lvl1pPr>
          </a:lstStyle>
          <a:p>
            <a:pPr>
              <a:defRPr/>
            </a:pPr>
            <a:fld id="{71C7A25D-9B9D-4275-8084-90C7419CDC46}" type="slidenum">
              <a:rPr lang="en-GB"/>
              <a:pPr>
                <a:defRPr/>
              </a:pPr>
              <a:t>‹#›</a:t>
            </a:fld>
            <a:endParaRPr lang="en-GB"/>
          </a:p>
        </p:txBody>
      </p:sp>
    </p:spTree>
  </p:cSld>
  <p:clrMap bg1="lt1" tx1="dk1" bg2="lt2" tx2="dk2" accent1="accent1" accent2="accent2" accent3="accent3" accent4="accent4" accent5="accent5" accent6="accent6" hlink="hlink" folHlink="folHlink"/>
  <p:sldLayoutIdLst>
    <p:sldLayoutId id="2147483976" r:id="rId1"/>
    <p:sldLayoutId id="2147483972" r:id="rId2"/>
    <p:sldLayoutId id="2147483977" r:id="rId3"/>
    <p:sldLayoutId id="2147483978" r:id="rId4"/>
    <p:sldLayoutId id="2147483979" r:id="rId5"/>
    <p:sldLayoutId id="2147483973" r:id="rId6"/>
    <p:sldLayoutId id="2147483980" r:id="rId7"/>
    <p:sldLayoutId id="2147483974" r:id="rId8"/>
    <p:sldLayoutId id="2147483981" r:id="rId9"/>
    <p:sldLayoutId id="2147483975" r:id="rId10"/>
    <p:sldLayoutId id="2147483982" r:id="rId11"/>
  </p:sldLayoutIdLst>
  <p:hf hdr="0" ftr="0" dt="0"/>
  <p:txStyles>
    <p:titleStyle>
      <a:lvl1pPr algn="l" rtl="0" eaLnBrk="0" fontAlgn="base" hangingPunct="0">
        <a:spcBef>
          <a:spcPct val="0"/>
        </a:spcBef>
        <a:spcAft>
          <a:spcPct val="0"/>
        </a:spcAft>
        <a:defRPr sz="4400" kern="1200">
          <a:solidFill>
            <a:schemeClr val="tx2"/>
          </a:solidFill>
          <a:latin typeface="+mj-lt"/>
          <a:ea typeface="+mj-ea"/>
          <a:cs typeface="+mj-cs"/>
        </a:defRPr>
      </a:lvl1pPr>
      <a:lvl2pPr algn="l" rtl="0" eaLnBrk="0" fontAlgn="base" hangingPunct="0">
        <a:spcBef>
          <a:spcPct val="0"/>
        </a:spcBef>
        <a:spcAft>
          <a:spcPct val="0"/>
        </a:spcAft>
        <a:defRPr sz="4400">
          <a:solidFill>
            <a:schemeClr val="tx2"/>
          </a:solidFill>
          <a:latin typeface="Tw Cen MT" pitchFamily="34" charset="0"/>
        </a:defRPr>
      </a:lvl2pPr>
      <a:lvl3pPr algn="l" rtl="0" eaLnBrk="0" fontAlgn="base" hangingPunct="0">
        <a:spcBef>
          <a:spcPct val="0"/>
        </a:spcBef>
        <a:spcAft>
          <a:spcPct val="0"/>
        </a:spcAft>
        <a:defRPr sz="4400">
          <a:solidFill>
            <a:schemeClr val="tx2"/>
          </a:solidFill>
          <a:latin typeface="Tw Cen MT" pitchFamily="34" charset="0"/>
        </a:defRPr>
      </a:lvl3pPr>
      <a:lvl4pPr algn="l" rtl="0" eaLnBrk="0" fontAlgn="base" hangingPunct="0">
        <a:spcBef>
          <a:spcPct val="0"/>
        </a:spcBef>
        <a:spcAft>
          <a:spcPct val="0"/>
        </a:spcAft>
        <a:defRPr sz="4400">
          <a:solidFill>
            <a:schemeClr val="tx2"/>
          </a:solidFill>
          <a:latin typeface="Tw Cen MT" pitchFamily="34" charset="0"/>
        </a:defRPr>
      </a:lvl4pPr>
      <a:lvl5pPr algn="l" rtl="0" eaLnBrk="0" fontAlgn="base" hangingPunct="0">
        <a:spcBef>
          <a:spcPct val="0"/>
        </a:spcBef>
        <a:spcAft>
          <a:spcPct val="0"/>
        </a:spcAft>
        <a:defRPr sz="4400">
          <a:solidFill>
            <a:schemeClr val="tx2"/>
          </a:solidFill>
          <a:latin typeface="Tw Cen MT" pitchFamily="34" charset="0"/>
        </a:defRPr>
      </a:lvl5pPr>
      <a:lvl6pPr marL="457200" algn="l" rtl="0" fontAlgn="base">
        <a:spcBef>
          <a:spcPct val="0"/>
        </a:spcBef>
        <a:spcAft>
          <a:spcPct val="0"/>
        </a:spcAft>
        <a:defRPr sz="4400">
          <a:solidFill>
            <a:schemeClr val="tx2"/>
          </a:solidFill>
          <a:latin typeface="Tw Cen MT" pitchFamily="34" charset="0"/>
        </a:defRPr>
      </a:lvl6pPr>
      <a:lvl7pPr marL="914400" algn="l" rtl="0" fontAlgn="base">
        <a:spcBef>
          <a:spcPct val="0"/>
        </a:spcBef>
        <a:spcAft>
          <a:spcPct val="0"/>
        </a:spcAft>
        <a:defRPr sz="4400">
          <a:solidFill>
            <a:schemeClr val="tx2"/>
          </a:solidFill>
          <a:latin typeface="Tw Cen MT" pitchFamily="34" charset="0"/>
        </a:defRPr>
      </a:lvl7pPr>
      <a:lvl8pPr marL="1371600" algn="l" rtl="0" fontAlgn="base">
        <a:spcBef>
          <a:spcPct val="0"/>
        </a:spcBef>
        <a:spcAft>
          <a:spcPct val="0"/>
        </a:spcAft>
        <a:defRPr sz="4400">
          <a:solidFill>
            <a:schemeClr val="tx2"/>
          </a:solidFill>
          <a:latin typeface="Tw Cen MT" pitchFamily="34" charset="0"/>
        </a:defRPr>
      </a:lvl8pPr>
      <a:lvl9pPr marL="1828800" algn="l" rtl="0" fontAlgn="base">
        <a:spcBef>
          <a:spcPct val="0"/>
        </a:spcBef>
        <a:spcAft>
          <a:spcPct val="0"/>
        </a:spcAft>
        <a:defRPr sz="4400">
          <a:solidFill>
            <a:schemeClr val="tx2"/>
          </a:solidFill>
          <a:latin typeface="Tw Cen MT" pitchFamily="34" charset="0"/>
        </a:defRPr>
      </a:lvl9pPr>
    </p:titleStyle>
    <p:bodyStyle>
      <a:lvl1pPr marL="319088" indent="-319088" algn="l" rtl="0" eaLnBrk="0" fontAlgn="base" hangingPunct="0">
        <a:spcBef>
          <a:spcPts val="700"/>
        </a:spcBef>
        <a:spcAft>
          <a:spcPct val="0"/>
        </a:spcAft>
        <a:buClr>
          <a:schemeClr val="accent2"/>
        </a:buClr>
        <a:buSzPct val="60000"/>
        <a:buFont typeface="Wingdings" pitchFamily="2" charset="2"/>
        <a:buChar char=""/>
        <a:defRPr sz="2900" kern="1200">
          <a:solidFill>
            <a:schemeClr val="tx1"/>
          </a:solidFill>
          <a:latin typeface="+mn-lt"/>
          <a:ea typeface="+mn-ea"/>
          <a:cs typeface="+mn-cs"/>
        </a:defRPr>
      </a:lvl1pPr>
      <a:lvl2pPr marL="639763" indent="-273050" algn="l" rtl="0" eaLnBrk="0" fontAlgn="base" hangingPunct="0">
        <a:spcBef>
          <a:spcPts val="550"/>
        </a:spcBef>
        <a:spcAft>
          <a:spcPct val="0"/>
        </a:spcAft>
        <a:buClr>
          <a:schemeClr val="accent1"/>
        </a:buClr>
        <a:buSzPct val="70000"/>
        <a:buFont typeface="Wingdings 2" pitchFamily="18" charset="2"/>
        <a:buChar char=""/>
        <a:defRPr sz="2600" kern="1200">
          <a:solidFill>
            <a:schemeClr val="tx1"/>
          </a:solidFill>
          <a:latin typeface="+mn-lt"/>
          <a:ea typeface="+mn-ea"/>
          <a:cs typeface="+mn-cs"/>
        </a:defRPr>
      </a:lvl2pPr>
      <a:lvl3pPr marL="914400" indent="-228600" algn="l" rtl="0" eaLnBrk="0" fontAlgn="base" hangingPunct="0">
        <a:spcBef>
          <a:spcPts val="500"/>
        </a:spcBef>
        <a:spcAft>
          <a:spcPct val="0"/>
        </a:spcAft>
        <a:buClr>
          <a:schemeClr val="accent2"/>
        </a:buClr>
        <a:buSzPct val="75000"/>
        <a:buFont typeface="Wingdings" pitchFamily="2" charset="2"/>
        <a:buChar char=""/>
        <a:defRPr sz="2300" kern="1200">
          <a:solidFill>
            <a:schemeClr val="tx1"/>
          </a:solidFill>
          <a:latin typeface="+mn-lt"/>
          <a:ea typeface="+mn-ea"/>
          <a:cs typeface="+mn-cs"/>
        </a:defRPr>
      </a:lvl3pPr>
      <a:lvl4pPr marL="1371600" indent="-228600" algn="l" rtl="0" eaLnBrk="0" fontAlgn="base" hangingPunct="0">
        <a:spcBef>
          <a:spcPts val="400"/>
        </a:spcBef>
        <a:spcAft>
          <a:spcPct val="0"/>
        </a:spcAft>
        <a:buClr>
          <a:srgbClr val="A5AB81"/>
        </a:buClr>
        <a:buSzPct val="75000"/>
        <a:buFont typeface="Wingdings" pitchFamily="2" charset="2"/>
        <a:buChar char=""/>
        <a:defRPr sz="2000" kern="1200">
          <a:solidFill>
            <a:schemeClr val="tx1"/>
          </a:solidFill>
          <a:latin typeface="+mn-lt"/>
          <a:ea typeface="+mn-ea"/>
          <a:cs typeface="+mn-cs"/>
        </a:defRPr>
      </a:lvl4pPr>
      <a:lvl5pPr marL="1828800" indent="-228600" algn="l" rtl="0" eaLnBrk="0" fontAlgn="base" hangingPunct="0">
        <a:spcBef>
          <a:spcPts val="400"/>
        </a:spcBef>
        <a:spcAft>
          <a:spcPct val="0"/>
        </a:spcAft>
        <a:buClr>
          <a:srgbClr val="D8B25C"/>
        </a:buClr>
        <a:buSzPct val="65000"/>
        <a:buFont typeface="Wingdings" pitchFamily="2" charset="2"/>
        <a:buChar char=""/>
        <a:defRPr sz="2000" kern="1200">
          <a:solidFill>
            <a:schemeClr val="tx1"/>
          </a:solidFill>
          <a:latin typeface="+mn-lt"/>
          <a:ea typeface="+mn-ea"/>
          <a:cs typeface="+mn-cs"/>
        </a:defRPr>
      </a:lvl5pPr>
      <a:lvl6pPr marL="2103120" indent="-228600" algn="l" rtl="0" eaLnBrk="1" latinLnBrk="0" hangingPunct="1">
        <a:spcBef>
          <a:spcPct val="20000"/>
        </a:spcBef>
        <a:buClr>
          <a:schemeClr val="accent1"/>
        </a:buClr>
        <a:buFont typeface="Wingdings"/>
        <a:buChar char="§"/>
        <a:defRPr kumimoji="0" sz="1800" kern="1200" baseline="0">
          <a:solidFill>
            <a:schemeClr val="tx1"/>
          </a:solidFill>
          <a:latin typeface="+mn-lt"/>
          <a:ea typeface="+mn-ea"/>
          <a:cs typeface="+mn-cs"/>
        </a:defRPr>
      </a:lvl6pPr>
      <a:lvl7pPr marL="2377440" indent="-228600" algn="l" rtl="0" eaLnBrk="1" latinLnBrk="0" hangingPunct="1">
        <a:spcBef>
          <a:spcPct val="20000"/>
        </a:spcBef>
        <a:buClr>
          <a:schemeClr val="accent2"/>
        </a:buClr>
        <a:buFont typeface="Wingdings"/>
        <a:buChar char="§"/>
        <a:defRPr kumimoji="0" sz="1800" kern="1200" baseline="0">
          <a:solidFill>
            <a:schemeClr val="tx1"/>
          </a:solidFill>
          <a:latin typeface="+mn-lt"/>
          <a:ea typeface="+mn-ea"/>
          <a:cs typeface="+mn-cs"/>
        </a:defRPr>
      </a:lvl7pPr>
      <a:lvl8pPr marL="2651760" indent="-228600" algn="l" rtl="0" eaLnBrk="1" latinLnBrk="0" hangingPunct="1">
        <a:spcBef>
          <a:spcPct val="20000"/>
        </a:spcBef>
        <a:buClr>
          <a:schemeClr val="accent3"/>
        </a:buClr>
        <a:buFont typeface="Wingdings"/>
        <a:buChar char="§"/>
        <a:defRPr kumimoji="0" sz="1800" kern="1200" baseline="0">
          <a:solidFill>
            <a:schemeClr val="tx1"/>
          </a:solidFill>
          <a:latin typeface="+mn-lt"/>
          <a:ea typeface="+mn-ea"/>
          <a:cs typeface="+mn-cs"/>
        </a:defRPr>
      </a:lvl8pPr>
      <a:lvl9pPr marL="2926080" indent="-228600" algn="l" rtl="0" eaLnBrk="1" latinLnBrk="0" hangingPunct="1">
        <a:spcBef>
          <a:spcPct val="20000"/>
        </a:spcBef>
        <a:buClr>
          <a:schemeClr val="accent4"/>
        </a:buClr>
        <a:buFont typeface="Wingdings"/>
        <a:buChar char="§"/>
        <a:defRPr kumimoji="0" sz="1800" kern="1200" baseline="0">
          <a:solidFill>
            <a:schemeClr val="tx1"/>
          </a:solidFill>
          <a:latin typeface="+mn-lt"/>
          <a:ea typeface="+mn-ea"/>
          <a:cs typeface="+mn-cs"/>
        </a:defRPr>
      </a:lvl9pPr>
    </p:bodyStyle>
    <p:otherStyle>
      <a:lvl1pPr marL="0" algn="l" rtl="0" eaLnBrk="1" latinLnBrk="0" hangingPunct="1">
        <a:defRPr kumimoji="0" kern="1200">
          <a:solidFill>
            <a:schemeClr val="tx1"/>
          </a:solidFill>
          <a:latin typeface="+mn-lt"/>
          <a:ea typeface="+mn-ea"/>
          <a:cs typeface="+mn-cs"/>
        </a:defRPr>
      </a:lvl1pPr>
      <a:lvl2pPr marL="457200" algn="l" rtl="0" eaLnBrk="1" latinLnBrk="0" hangingPunct="1">
        <a:defRPr kumimoji="0" kern="1200">
          <a:solidFill>
            <a:schemeClr val="tx1"/>
          </a:solidFill>
          <a:latin typeface="+mn-lt"/>
          <a:ea typeface="+mn-ea"/>
          <a:cs typeface="+mn-cs"/>
        </a:defRPr>
      </a:lvl2pPr>
      <a:lvl3pPr marL="914400" algn="l" rtl="0" eaLnBrk="1" latinLnBrk="0" hangingPunct="1">
        <a:defRPr kumimoji="0" kern="1200">
          <a:solidFill>
            <a:schemeClr val="tx1"/>
          </a:solidFill>
          <a:latin typeface="+mn-lt"/>
          <a:ea typeface="+mn-ea"/>
          <a:cs typeface="+mn-cs"/>
        </a:defRPr>
      </a:lvl3pPr>
      <a:lvl4pPr marL="1371600" algn="l" rtl="0" eaLnBrk="1" latinLnBrk="0" hangingPunct="1">
        <a:defRPr kumimoji="0" kern="1200">
          <a:solidFill>
            <a:schemeClr val="tx1"/>
          </a:solidFill>
          <a:latin typeface="+mn-lt"/>
          <a:ea typeface="+mn-ea"/>
          <a:cs typeface="+mn-cs"/>
        </a:defRPr>
      </a:lvl4pPr>
      <a:lvl5pPr marL="1828800" algn="l" rtl="0" eaLnBrk="1" latinLnBrk="0" hangingPunct="1">
        <a:defRPr kumimoji="0" kern="1200">
          <a:solidFill>
            <a:schemeClr val="tx1"/>
          </a:solidFill>
          <a:latin typeface="+mn-lt"/>
          <a:ea typeface="+mn-ea"/>
          <a:cs typeface="+mn-cs"/>
        </a:defRPr>
      </a:lvl5pPr>
      <a:lvl6pPr marL="2286000" algn="l" rtl="0" eaLnBrk="1" latinLnBrk="0" hangingPunct="1">
        <a:defRPr kumimoji="0" kern="1200">
          <a:solidFill>
            <a:schemeClr val="tx1"/>
          </a:solidFill>
          <a:latin typeface="+mn-lt"/>
          <a:ea typeface="+mn-ea"/>
          <a:cs typeface="+mn-cs"/>
        </a:defRPr>
      </a:lvl6pPr>
      <a:lvl7pPr marL="2743200" algn="l" rtl="0" eaLnBrk="1" latinLnBrk="0" hangingPunct="1">
        <a:defRPr kumimoji="0" kern="1200">
          <a:solidFill>
            <a:schemeClr val="tx1"/>
          </a:solidFill>
          <a:latin typeface="+mn-lt"/>
          <a:ea typeface="+mn-ea"/>
          <a:cs typeface="+mn-cs"/>
        </a:defRPr>
      </a:lvl7pPr>
      <a:lvl8pPr marL="3200400" algn="l" rtl="0" eaLnBrk="1" latinLnBrk="0" hangingPunct="1">
        <a:defRPr kumimoji="0" kern="1200">
          <a:solidFill>
            <a:schemeClr val="tx1"/>
          </a:solidFill>
          <a:latin typeface="+mn-lt"/>
          <a:ea typeface="+mn-ea"/>
          <a:cs typeface="+mn-cs"/>
        </a:defRPr>
      </a:lvl8pPr>
      <a:lvl9pPr marL="3657600" algn="l" rtl="0" eaLnBrk="1" latinLnBrk="0" hangingPunct="1">
        <a:defRPr kumimoji="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notesSlide" Target="../notesSlides/notesSlide1.xml"/><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2" Type="http://schemas.openxmlformats.org/officeDocument/2006/relationships/notesSlide" Target="../notesSlides/notesSlide2.xml"/><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2" Type="http://schemas.openxmlformats.org/officeDocument/2006/relationships/notesSlide" Target="../notesSlides/notesSlide3.xml"/><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2" Type="http://schemas.openxmlformats.org/officeDocument/2006/relationships/hyperlink" Target="http://www.iwapublishing.com/template.cfm?name=isbn9781843393245" TargetMode="External"/><Relationship Id="rId1" Type="http://schemas.openxmlformats.org/officeDocument/2006/relationships/slideLayout" Target="../slideLayouts/slideLayout4.xml"/></Relationships>
</file>

<file path=ppt/slides/_rels/slide2.xml.rels><?xml version="1.0" encoding="UTF-8" standalone="yes"?>
<Relationships xmlns="http://schemas.openxmlformats.org/package/2006/relationships"><Relationship Id="rId2" Type="http://schemas.openxmlformats.org/officeDocument/2006/relationships/image" Target="../media/image4.png"/><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3" Type="http://schemas.openxmlformats.org/officeDocument/2006/relationships/oleObject" Target="../embeddings/oleObject1.bin"/><Relationship Id="rId2" Type="http://schemas.openxmlformats.org/officeDocument/2006/relationships/slideLayout" Target="../slideLayouts/slideLayout2.xml"/><Relationship Id="rId1" Type="http://schemas.openxmlformats.org/officeDocument/2006/relationships/vmlDrawing" Target="../drawings/vmlDrawing1.vml"/><Relationship Id="rId4" Type="http://schemas.openxmlformats.org/officeDocument/2006/relationships/image" Target="../media/image6.jpeg"/></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2098" name="Rectangle 2"/>
          <p:cNvSpPr>
            <a:spLocks noGrp="1" noChangeArrowheads="1"/>
          </p:cNvSpPr>
          <p:nvPr>
            <p:ph type="ctrTitle"/>
          </p:nvPr>
        </p:nvSpPr>
        <p:spPr>
          <a:xfrm>
            <a:off x="285720" y="571500"/>
            <a:ext cx="8501093" cy="1120775"/>
          </a:xfrm>
        </p:spPr>
        <p:txBody>
          <a:bodyPr>
            <a:normAutofit/>
          </a:bodyPr>
          <a:lstStyle/>
          <a:p>
            <a:pPr algn="ctr" eaLnBrk="1" fontAlgn="auto" hangingPunct="1">
              <a:spcAft>
                <a:spcPts val="0"/>
              </a:spcAft>
              <a:defRPr/>
            </a:pPr>
            <a:r>
              <a:rPr lang="en-US" sz="3200" b="1" dirty="0" smtClean="0"/>
              <a:t>ACCESSING MARKET FINANCE: The NWSC Experience</a:t>
            </a:r>
            <a:endParaRPr lang="en-GB" sz="3200" b="1" dirty="0" smtClean="0"/>
          </a:p>
        </p:txBody>
      </p:sp>
      <p:sp>
        <p:nvSpPr>
          <p:cNvPr id="9219" name="Rectangle 3"/>
          <p:cNvSpPr>
            <a:spLocks noGrp="1" noChangeArrowheads="1"/>
          </p:cNvSpPr>
          <p:nvPr>
            <p:ph type="subTitle" idx="1"/>
          </p:nvPr>
        </p:nvSpPr>
        <p:spPr>
          <a:xfrm>
            <a:off x="928688" y="2571750"/>
            <a:ext cx="7858125" cy="1609725"/>
          </a:xfrm>
        </p:spPr>
        <p:txBody>
          <a:bodyPr/>
          <a:lstStyle/>
          <a:p>
            <a:pPr algn="ctr" eaLnBrk="1" hangingPunct="1"/>
            <a:r>
              <a:rPr lang="en-GB" sz="2800" b="1" dirty="0" smtClean="0"/>
              <a:t>Presented to the 2</a:t>
            </a:r>
            <a:r>
              <a:rPr lang="en-GB" sz="2800" b="1" baseline="30000" dirty="0" smtClean="0"/>
              <a:t>nd</a:t>
            </a:r>
            <a:r>
              <a:rPr lang="en-GB" sz="2800" b="1" dirty="0" smtClean="0"/>
              <a:t> Public Private Africa Conference: Tunis</a:t>
            </a:r>
            <a:endParaRPr lang="en-GB" b="1" dirty="0" smtClean="0"/>
          </a:p>
        </p:txBody>
      </p:sp>
      <p:sp>
        <p:nvSpPr>
          <p:cNvPr id="132100" name="Rectangle 4"/>
          <p:cNvSpPr>
            <a:spLocks noChangeArrowheads="1"/>
          </p:cNvSpPr>
          <p:nvPr/>
        </p:nvSpPr>
        <p:spPr bwMode="auto">
          <a:xfrm>
            <a:off x="1692275" y="4724400"/>
            <a:ext cx="6400800" cy="1008063"/>
          </a:xfrm>
          <a:prstGeom prst="rect">
            <a:avLst/>
          </a:prstGeom>
          <a:noFill/>
          <a:ln w="9525">
            <a:noFill/>
            <a:miter lim="800000"/>
            <a:headEnd/>
            <a:tailEnd/>
          </a:ln>
          <a:effectLst/>
        </p:spPr>
        <p:txBody>
          <a:bodyPr/>
          <a:lstStyle/>
          <a:p>
            <a:pPr algn="ctr">
              <a:spcBef>
                <a:spcPct val="20000"/>
              </a:spcBef>
              <a:buClr>
                <a:schemeClr val="hlink"/>
              </a:buClr>
              <a:buSzPct val="70000"/>
              <a:buFont typeface="Wingdings" pitchFamily="2" charset="2"/>
              <a:buNone/>
              <a:defRPr/>
            </a:pPr>
            <a:endParaRPr lang="en-GB" sz="2800" dirty="0">
              <a:effectLst>
                <a:outerShdw blurRad="38100" dist="38100" dir="2700000" algn="tl">
                  <a:srgbClr val="000000"/>
                </a:outerShdw>
              </a:effectLst>
            </a:endParaRPr>
          </a:p>
        </p:txBody>
      </p:sp>
      <p:sp>
        <p:nvSpPr>
          <p:cNvPr id="9222" name="Line 5"/>
          <p:cNvSpPr>
            <a:spLocks noChangeShapeType="1"/>
          </p:cNvSpPr>
          <p:nvPr/>
        </p:nvSpPr>
        <p:spPr bwMode="auto">
          <a:xfrm>
            <a:off x="1714500" y="4286250"/>
            <a:ext cx="6480175" cy="0"/>
          </a:xfrm>
          <a:prstGeom prst="line">
            <a:avLst/>
          </a:prstGeom>
          <a:noFill/>
          <a:ln w="127000">
            <a:solidFill>
              <a:srgbClr val="FF0000"/>
            </a:solidFill>
            <a:round/>
            <a:headEnd/>
            <a:tailEnd/>
          </a:ln>
        </p:spPr>
        <p:txBody>
          <a:bodyPr/>
          <a:lstStyle/>
          <a:p>
            <a:endParaRPr lang="en-US"/>
          </a:p>
        </p:txBody>
      </p:sp>
      <p:sp>
        <p:nvSpPr>
          <p:cNvPr id="10" name="Rectangle 3"/>
          <p:cNvSpPr txBox="1">
            <a:spLocks noChangeArrowheads="1"/>
          </p:cNvSpPr>
          <p:nvPr/>
        </p:nvSpPr>
        <p:spPr bwMode="auto">
          <a:xfrm>
            <a:off x="1500188" y="4429125"/>
            <a:ext cx="7072312" cy="1643063"/>
          </a:xfrm>
          <a:prstGeom prst="rect">
            <a:avLst/>
          </a:prstGeom>
          <a:noFill/>
          <a:ln w="9525">
            <a:noFill/>
            <a:miter lim="800000"/>
            <a:headEnd/>
            <a:tailEnd/>
          </a:ln>
          <a:effectLst/>
        </p:spPr>
        <p:txBody>
          <a:bodyPr/>
          <a:lstStyle/>
          <a:p>
            <a:pPr algn="ctr">
              <a:spcBef>
                <a:spcPct val="20000"/>
              </a:spcBef>
              <a:buClr>
                <a:schemeClr val="hlink"/>
              </a:buClr>
              <a:buSzPct val="70000"/>
              <a:buFont typeface="Wingdings" pitchFamily="2" charset="2"/>
              <a:buNone/>
              <a:defRPr/>
            </a:pPr>
            <a:r>
              <a:rPr lang="en-GB" sz="2800" kern="0" dirty="0">
                <a:effectLst>
                  <a:outerShdw blurRad="38100" dist="38100" dir="2700000" algn="tl">
                    <a:srgbClr val="000000"/>
                  </a:outerShdw>
                </a:effectLst>
                <a:latin typeface="+mn-lt"/>
              </a:rPr>
              <a:t>Dr. William T. </a:t>
            </a:r>
            <a:r>
              <a:rPr lang="en-GB" sz="2800" kern="0" dirty="0" err="1">
                <a:effectLst>
                  <a:outerShdw blurRad="38100" dist="38100" dir="2700000" algn="tl">
                    <a:srgbClr val="000000"/>
                  </a:outerShdw>
                </a:effectLst>
                <a:latin typeface="+mn-lt"/>
              </a:rPr>
              <a:t>Muhairwe</a:t>
            </a:r>
            <a:endParaRPr lang="en-GB" sz="2800" kern="0" dirty="0">
              <a:effectLst>
                <a:outerShdw blurRad="38100" dist="38100" dir="2700000" algn="tl">
                  <a:srgbClr val="000000"/>
                </a:outerShdw>
              </a:effectLst>
              <a:latin typeface="+mn-lt"/>
            </a:endParaRPr>
          </a:p>
          <a:p>
            <a:pPr algn="ctr">
              <a:spcBef>
                <a:spcPct val="20000"/>
              </a:spcBef>
              <a:buClr>
                <a:schemeClr val="hlink"/>
              </a:buClr>
              <a:buSzPct val="70000"/>
              <a:buFont typeface="Wingdings" pitchFamily="2" charset="2"/>
              <a:buNone/>
              <a:defRPr/>
            </a:pPr>
            <a:r>
              <a:rPr lang="en-GB" sz="2800" kern="0" dirty="0">
                <a:effectLst>
                  <a:outerShdw blurRad="38100" dist="38100" dir="2700000" algn="tl">
                    <a:srgbClr val="000000"/>
                  </a:outerShdw>
                </a:effectLst>
                <a:latin typeface="+mn-lt"/>
              </a:rPr>
              <a:t>Managing Director, NWSC-Uganda</a:t>
            </a:r>
          </a:p>
          <a:p>
            <a:pPr algn="ctr">
              <a:spcBef>
                <a:spcPct val="20000"/>
              </a:spcBef>
              <a:buClr>
                <a:schemeClr val="hlink"/>
              </a:buClr>
              <a:buSzPct val="70000"/>
              <a:defRPr/>
            </a:pPr>
            <a:r>
              <a:rPr lang="en-GB" sz="2800" kern="0" dirty="0" smtClean="0">
                <a:effectLst>
                  <a:outerShdw blurRad="38100" dist="38100" dir="2700000" algn="tl">
                    <a:srgbClr val="000000"/>
                  </a:outerShdw>
                </a:effectLst>
                <a:latin typeface="+mn-lt"/>
              </a:rPr>
              <a:t>December 2010</a:t>
            </a:r>
            <a:endParaRPr lang="en-GB" sz="2800" kern="0" dirty="0">
              <a:effectLst>
                <a:outerShdw blurRad="38100" dist="38100" dir="2700000" algn="tl">
                  <a:srgbClr val="000000"/>
                </a:outerShdw>
              </a:effectLst>
              <a:latin typeface="+mn-lt"/>
            </a:endParaRPr>
          </a:p>
        </p:txBody>
      </p:sp>
    </p:spTree>
  </p:cSld>
  <p:clrMapOvr>
    <a:masterClrMapping/>
  </p:clrMapOvr>
  <p:transition/>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857224" y="357166"/>
            <a:ext cx="8072494" cy="860422"/>
          </a:xfrm>
        </p:spPr>
        <p:txBody>
          <a:bodyPr/>
          <a:lstStyle/>
          <a:p>
            <a:pPr eaLnBrk="1" hangingPunct="1"/>
            <a:r>
              <a:rPr lang="en-US" sz="2800" b="1" dirty="0" smtClean="0"/>
              <a:t>Key Lessons and Experiences from Bond Option</a:t>
            </a:r>
            <a:endParaRPr lang="en-GB" sz="2800" b="1" dirty="0" smtClean="0"/>
          </a:p>
        </p:txBody>
      </p:sp>
      <p:sp>
        <p:nvSpPr>
          <p:cNvPr id="4" name="Slide Number Placeholder 3"/>
          <p:cNvSpPr>
            <a:spLocks noGrp="1"/>
          </p:cNvSpPr>
          <p:nvPr>
            <p:ph type="sldNum" sz="quarter" idx="12"/>
          </p:nvPr>
        </p:nvSpPr>
        <p:spPr/>
        <p:txBody>
          <a:bodyPr>
            <a:normAutofit fontScale="85000" lnSpcReduction="20000"/>
          </a:bodyPr>
          <a:lstStyle/>
          <a:p>
            <a:pPr>
              <a:defRPr/>
            </a:pPr>
            <a:fld id="{D530AE94-58B6-4F52-82A3-A8CDFDDE230F}" type="slidenum">
              <a:rPr lang="en-GB"/>
              <a:pPr>
                <a:defRPr/>
              </a:pPr>
              <a:t>10</a:t>
            </a:fld>
            <a:endParaRPr lang="en-GB" dirty="0"/>
          </a:p>
        </p:txBody>
      </p:sp>
      <p:sp>
        <p:nvSpPr>
          <p:cNvPr id="133123" name="Rectangle 3"/>
          <p:cNvSpPr>
            <a:spLocks noGrp="1" noChangeArrowheads="1"/>
          </p:cNvSpPr>
          <p:nvPr>
            <p:ph sz="quarter" idx="1"/>
          </p:nvPr>
        </p:nvSpPr>
        <p:spPr>
          <a:xfrm>
            <a:off x="357158" y="1428736"/>
            <a:ext cx="8643998" cy="4857784"/>
          </a:xfrm>
        </p:spPr>
        <p:txBody>
          <a:bodyPr>
            <a:noAutofit/>
          </a:bodyPr>
          <a:lstStyle/>
          <a:p>
            <a:pPr lvl="1">
              <a:lnSpc>
                <a:spcPct val="90000"/>
              </a:lnSpc>
              <a:buClr>
                <a:srgbClr val="C00000"/>
              </a:buClr>
              <a:buFont typeface="Wingdings" pitchFamily="2" charset="2"/>
              <a:buChar char="q"/>
            </a:pPr>
            <a:endParaRPr lang="en-GB" sz="2100" dirty="0" smtClean="0"/>
          </a:p>
          <a:p>
            <a:pPr lvl="1">
              <a:lnSpc>
                <a:spcPct val="90000"/>
              </a:lnSpc>
              <a:buClr>
                <a:srgbClr val="C00000"/>
              </a:buClr>
              <a:buFont typeface="Wingdings" pitchFamily="2" charset="2"/>
              <a:buChar char="q"/>
            </a:pPr>
            <a:r>
              <a:rPr lang="en-GB" sz="2100" dirty="0" smtClean="0"/>
              <a:t>Initial financial assistance for the process very necessary as the upfront costs are high. We are very grateful to WSP (World Bank) for the assistance accorded to us.</a:t>
            </a:r>
          </a:p>
          <a:p>
            <a:pPr lvl="1">
              <a:lnSpc>
                <a:spcPct val="90000"/>
              </a:lnSpc>
              <a:buClr>
                <a:srgbClr val="C00000"/>
              </a:buClr>
              <a:buFont typeface="Wingdings" pitchFamily="2" charset="2"/>
              <a:buChar char="q"/>
            </a:pPr>
            <a:r>
              <a:rPr lang="en-GB" sz="2100" dirty="0" smtClean="0"/>
              <a:t>Approval processes protracted resulting into delays.</a:t>
            </a:r>
          </a:p>
          <a:p>
            <a:pPr lvl="1">
              <a:lnSpc>
                <a:spcPct val="90000"/>
              </a:lnSpc>
              <a:buClr>
                <a:srgbClr val="C00000"/>
              </a:buClr>
              <a:buFont typeface="Wingdings" pitchFamily="2" charset="2"/>
              <a:buChar char="q"/>
            </a:pPr>
            <a:r>
              <a:rPr lang="en-GB" sz="2100" dirty="0" smtClean="0"/>
              <a:t>Noted that delays are also costly, for example accounts have to be updated if older than 3 months after the accounting period.</a:t>
            </a:r>
          </a:p>
          <a:p>
            <a:pPr lvl="1">
              <a:lnSpc>
                <a:spcPct val="90000"/>
              </a:lnSpc>
              <a:buClr>
                <a:srgbClr val="C00000"/>
              </a:buClr>
              <a:buFont typeface="Wingdings" pitchFamily="2" charset="2"/>
              <a:buChar char="q"/>
            </a:pPr>
            <a:r>
              <a:rPr lang="en-GB" sz="2100" dirty="0" smtClean="0"/>
              <a:t>Need for comprehensive involvement of all stakeholders including Board, Ministry of Finance and Water.</a:t>
            </a:r>
          </a:p>
          <a:p>
            <a:pPr lvl="1">
              <a:lnSpc>
                <a:spcPct val="90000"/>
              </a:lnSpc>
              <a:buClr>
                <a:srgbClr val="C00000"/>
              </a:buClr>
              <a:buFont typeface="Wingdings" pitchFamily="2" charset="2"/>
              <a:buChar char="q"/>
            </a:pPr>
            <a:r>
              <a:rPr lang="en-GB" sz="2100" dirty="0" smtClean="0"/>
              <a:t>There is need to address internal structural deficiencies as one goes ahead with such financing mechanisms, i.e. . Debtors, water losses issues.</a:t>
            </a:r>
          </a:p>
          <a:p>
            <a:pPr lvl="1">
              <a:lnSpc>
                <a:spcPct val="90000"/>
              </a:lnSpc>
              <a:buClr>
                <a:srgbClr val="C00000"/>
              </a:buClr>
              <a:buFont typeface="Wingdings" pitchFamily="2" charset="2"/>
              <a:buChar char="q"/>
            </a:pPr>
            <a:r>
              <a:rPr lang="en-GB" sz="2100" dirty="0" smtClean="0"/>
              <a:t>Need to have internal financial forecasting skills so as to be able to assess a Corporations debt/equity mix.</a:t>
            </a:r>
          </a:p>
          <a:p>
            <a:pPr lvl="1">
              <a:lnSpc>
                <a:spcPct val="90000"/>
              </a:lnSpc>
              <a:buClr>
                <a:srgbClr val="C00000"/>
              </a:buClr>
              <a:buFont typeface="Wingdings" pitchFamily="2" charset="2"/>
              <a:buChar char="q"/>
            </a:pPr>
            <a:r>
              <a:rPr lang="en-GB" sz="2100" dirty="0" smtClean="0"/>
              <a:t>In addition Credit Rating helps in assessing a Companies Marketability profile and helps reduce the cost of Finance.</a:t>
            </a:r>
          </a:p>
        </p:txBody>
      </p:sp>
    </p:spTree>
  </p:cSld>
  <p:clrMapOvr>
    <a:masterClrMapping/>
  </p:clrMapOvr>
  <p:transition/>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857224" y="357166"/>
            <a:ext cx="8072494" cy="860422"/>
          </a:xfrm>
        </p:spPr>
        <p:txBody>
          <a:bodyPr/>
          <a:lstStyle/>
          <a:p>
            <a:pPr eaLnBrk="1" hangingPunct="1"/>
            <a:r>
              <a:rPr lang="en-US" sz="2800" b="1" dirty="0" smtClean="0"/>
              <a:t>Other Financing Options: Concessionary Loans</a:t>
            </a:r>
            <a:endParaRPr lang="en-GB" sz="2800" b="1" dirty="0" smtClean="0"/>
          </a:p>
        </p:txBody>
      </p:sp>
      <p:sp>
        <p:nvSpPr>
          <p:cNvPr id="4" name="Slide Number Placeholder 3"/>
          <p:cNvSpPr>
            <a:spLocks noGrp="1"/>
          </p:cNvSpPr>
          <p:nvPr>
            <p:ph type="sldNum" sz="quarter" idx="12"/>
          </p:nvPr>
        </p:nvSpPr>
        <p:spPr/>
        <p:txBody>
          <a:bodyPr>
            <a:normAutofit fontScale="85000" lnSpcReduction="20000"/>
          </a:bodyPr>
          <a:lstStyle/>
          <a:p>
            <a:pPr>
              <a:defRPr/>
            </a:pPr>
            <a:fld id="{D530AE94-58B6-4F52-82A3-A8CDFDDE230F}" type="slidenum">
              <a:rPr lang="en-GB"/>
              <a:pPr>
                <a:defRPr/>
              </a:pPr>
              <a:t>11</a:t>
            </a:fld>
            <a:endParaRPr lang="en-GB" dirty="0"/>
          </a:p>
        </p:txBody>
      </p:sp>
      <p:sp>
        <p:nvSpPr>
          <p:cNvPr id="133123" name="Rectangle 3"/>
          <p:cNvSpPr>
            <a:spLocks noGrp="1" noChangeArrowheads="1"/>
          </p:cNvSpPr>
          <p:nvPr>
            <p:ph sz="quarter" idx="1"/>
          </p:nvPr>
        </p:nvSpPr>
        <p:spPr>
          <a:xfrm>
            <a:off x="357158" y="1571612"/>
            <a:ext cx="8358246" cy="4714908"/>
          </a:xfrm>
        </p:spPr>
        <p:txBody>
          <a:bodyPr>
            <a:noAutofit/>
          </a:bodyPr>
          <a:lstStyle/>
          <a:p>
            <a:pPr lvl="1"/>
            <a:endParaRPr lang="en-GB" sz="2000" dirty="0" smtClean="0">
              <a:latin typeface="Garamond" pitchFamily="18" charset="0"/>
            </a:endParaRPr>
          </a:p>
          <a:p>
            <a:pPr lvl="1">
              <a:buClr>
                <a:srgbClr val="C00000"/>
              </a:buClr>
              <a:buFont typeface="Wingdings" pitchFamily="2" charset="2"/>
              <a:buChar char="q"/>
            </a:pPr>
            <a:r>
              <a:rPr lang="en-GB" sz="2000" dirty="0" smtClean="0"/>
              <a:t>The NWSC in tandem sourced a concessional loan from </a:t>
            </a:r>
            <a:r>
              <a:rPr lang="en-GB" sz="2000" dirty="0" err="1" smtClean="0"/>
              <a:t>Afd</a:t>
            </a:r>
            <a:r>
              <a:rPr lang="en-GB" sz="2000" dirty="0" smtClean="0"/>
              <a:t> (French funding Agency ) for extension of the water intakes) 7 million Euro</a:t>
            </a:r>
            <a:r>
              <a:rPr lang="en-GB" sz="2000" dirty="0" smtClean="0">
                <a:solidFill>
                  <a:srgbClr val="FF0000"/>
                </a:solidFill>
              </a:rPr>
              <a:t>.</a:t>
            </a:r>
          </a:p>
          <a:p>
            <a:pPr lvl="1">
              <a:buClr>
                <a:srgbClr val="C00000"/>
              </a:buClr>
              <a:buFont typeface="Wingdings" pitchFamily="2" charset="2"/>
              <a:buChar char="q"/>
            </a:pPr>
            <a:r>
              <a:rPr lang="en-GB" sz="2000" dirty="0" smtClean="0"/>
              <a:t>25% grant portion</a:t>
            </a:r>
          </a:p>
          <a:p>
            <a:pPr lvl="1">
              <a:buClr>
                <a:srgbClr val="C00000"/>
              </a:buClr>
              <a:buFont typeface="Wingdings" pitchFamily="2" charset="2"/>
              <a:buChar char="q"/>
            </a:pPr>
            <a:r>
              <a:rPr lang="en-GB" sz="2000" dirty="0" smtClean="0"/>
              <a:t>The funding was project specific.</a:t>
            </a:r>
          </a:p>
          <a:p>
            <a:pPr lvl="1">
              <a:buClr>
                <a:srgbClr val="C00000"/>
              </a:buClr>
              <a:buFont typeface="Wingdings" pitchFamily="2" charset="2"/>
              <a:buChar char="q"/>
            </a:pPr>
            <a:r>
              <a:rPr lang="en-GB" sz="2000" dirty="0" smtClean="0"/>
              <a:t>Aimed at meeting both the financial and social objectives.</a:t>
            </a:r>
          </a:p>
          <a:p>
            <a:pPr lvl="1">
              <a:buClr>
                <a:srgbClr val="C00000"/>
              </a:buClr>
              <a:buFont typeface="Wingdings" pitchFamily="2" charset="2"/>
              <a:buChar char="q"/>
            </a:pPr>
            <a:r>
              <a:rPr lang="en-GB" sz="2000" dirty="0" smtClean="0"/>
              <a:t>Terms and Process included:</a:t>
            </a:r>
          </a:p>
          <a:p>
            <a:pPr lvl="2">
              <a:buClr>
                <a:srgbClr val="C00000"/>
              </a:buClr>
              <a:buFont typeface="Wingdings" pitchFamily="2" charset="2"/>
              <a:buChar char="q"/>
            </a:pPr>
            <a:r>
              <a:rPr lang="en-GB" sz="1700" dirty="0" smtClean="0"/>
              <a:t>Use of Local Bank</a:t>
            </a:r>
          </a:p>
          <a:p>
            <a:pPr lvl="2">
              <a:buClr>
                <a:srgbClr val="C00000"/>
              </a:buClr>
              <a:buFont typeface="Wingdings" pitchFamily="2" charset="2"/>
              <a:buChar char="q"/>
            </a:pPr>
            <a:r>
              <a:rPr lang="en-GB" sz="1700" dirty="0" smtClean="0"/>
              <a:t>Loan Tenor 7 ½ years</a:t>
            </a:r>
          </a:p>
          <a:p>
            <a:pPr lvl="2">
              <a:buClr>
                <a:srgbClr val="C00000"/>
              </a:buClr>
              <a:buFont typeface="Wingdings" pitchFamily="2" charset="2"/>
              <a:buChar char="q"/>
            </a:pPr>
            <a:r>
              <a:rPr lang="en-GB" sz="1700" dirty="0" smtClean="0"/>
              <a:t>Grace period 2 years</a:t>
            </a:r>
          </a:p>
          <a:p>
            <a:pPr lvl="2">
              <a:buClr>
                <a:srgbClr val="C00000"/>
              </a:buClr>
              <a:buFont typeface="Wingdings" pitchFamily="2" charset="2"/>
              <a:buChar char="q"/>
            </a:pPr>
            <a:r>
              <a:rPr lang="en-GB" sz="1700" dirty="0" smtClean="0"/>
              <a:t>Interest rate subsidised compared to market rate (i.e. 8% compared to market rate of 14%</a:t>
            </a:r>
          </a:p>
          <a:p>
            <a:pPr lvl="2">
              <a:buClr>
                <a:srgbClr val="C00000"/>
              </a:buClr>
              <a:buFont typeface="Wingdings" pitchFamily="2" charset="2"/>
              <a:buChar char="q"/>
            </a:pPr>
            <a:r>
              <a:rPr lang="en-GB" sz="1700" dirty="0" smtClean="0"/>
              <a:t>Interest rate included hedge costs against foreign exchange risk.</a:t>
            </a:r>
          </a:p>
          <a:p>
            <a:pPr lvl="1">
              <a:buClr>
                <a:srgbClr val="C00000"/>
              </a:buClr>
              <a:buFont typeface="Wingdings" pitchFamily="2" charset="2"/>
              <a:buChar char="q"/>
            </a:pPr>
            <a:endParaRPr lang="en-GB" sz="2000" dirty="0" smtClean="0">
              <a:latin typeface="Garamond" pitchFamily="18" charset="0"/>
            </a:endParaRPr>
          </a:p>
          <a:p>
            <a:pPr lvl="1"/>
            <a:endParaRPr lang="en-US" sz="2000" dirty="0" smtClean="0">
              <a:solidFill>
                <a:srgbClr val="FF0000"/>
              </a:solidFill>
              <a:latin typeface="Garamond" pitchFamily="18" charset="0"/>
            </a:endParaRPr>
          </a:p>
        </p:txBody>
      </p:sp>
    </p:spTree>
  </p:cSld>
  <p:clrMapOvr>
    <a:masterClrMapping/>
  </p:clrMapOvr>
  <p:transition/>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p:cNvSpPr>
            <a:spLocks noGrp="1"/>
          </p:cNvSpPr>
          <p:nvPr>
            <p:ph type="title"/>
          </p:nvPr>
        </p:nvSpPr>
        <p:spPr>
          <a:xfrm>
            <a:off x="785786" y="228600"/>
            <a:ext cx="8286808" cy="990600"/>
          </a:xfrm>
        </p:spPr>
        <p:txBody>
          <a:bodyPr/>
          <a:lstStyle/>
          <a:p>
            <a:pPr eaLnBrk="1" hangingPunct="1"/>
            <a:r>
              <a:rPr lang="en-US" sz="2800" b="1" dirty="0" smtClean="0"/>
              <a:t>Key Lessons Learned for accessing Market Finance</a:t>
            </a:r>
            <a:r>
              <a:rPr lang="en-US" b="1" dirty="0" smtClean="0"/>
              <a:t> </a:t>
            </a:r>
          </a:p>
        </p:txBody>
      </p:sp>
      <p:sp>
        <p:nvSpPr>
          <p:cNvPr id="4" name="Slide Number Placeholder 3"/>
          <p:cNvSpPr>
            <a:spLocks noGrp="1"/>
          </p:cNvSpPr>
          <p:nvPr>
            <p:ph type="sldNum" sz="quarter" idx="12"/>
          </p:nvPr>
        </p:nvSpPr>
        <p:spPr/>
        <p:txBody>
          <a:bodyPr>
            <a:normAutofit fontScale="85000" lnSpcReduction="20000"/>
          </a:bodyPr>
          <a:lstStyle/>
          <a:p>
            <a:pPr>
              <a:defRPr/>
            </a:pPr>
            <a:fld id="{694965C4-8D96-4B5E-86A0-F32535E64A7C}" type="slidenum">
              <a:rPr lang="en-GB" smtClean="0"/>
              <a:pPr>
                <a:defRPr/>
              </a:pPr>
              <a:t>12</a:t>
            </a:fld>
            <a:endParaRPr lang="en-GB" dirty="0"/>
          </a:p>
        </p:txBody>
      </p:sp>
      <p:sp>
        <p:nvSpPr>
          <p:cNvPr id="5" name="Rectangle 3"/>
          <p:cNvSpPr>
            <a:spLocks noGrp="1" noChangeArrowheads="1"/>
          </p:cNvSpPr>
          <p:nvPr>
            <p:ph sz="quarter" idx="1"/>
          </p:nvPr>
        </p:nvSpPr>
        <p:spPr>
          <a:xfrm>
            <a:off x="500034" y="1500188"/>
            <a:ext cx="8501091" cy="5072084"/>
          </a:xfrm>
        </p:spPr>
        <p:txBody>
          <a:bodyPr/>
          <a:lstStyle/>
          <a:p>
            <a:pPr lvl="1"/>
            <a:endParaRPr lang="en-GB" sz="2000" dirty="0" smtClean="0"/>
          </a:p>
          <a:p>
            <a:pPr lvl="1">
              <a:buClr>
                <a:srgbClr val="C00000"/>
              </a:buClr>
              <a:buFont typeface="Wingdings" pitchFamily="2" charset="2"/>
              <a:buChar char="q"/>
            </a:pPr>
            <a:r>
              <a:rPr lang="en-GB" sz="2000" dirty="0" smtClean="0"/>
              <a:t>Internal reforms are necessary as a prerequisite to looking outwards so as to promote bankability through harnessing of internal resources.</a:t>
            </a:r>
          </a:p>
          <a:p>
            <a:pPr lvl="1">
              <a:buClr>
                <a:srgbClr val="C00000"/>
              </a:buClr>
              <a:buFont typeface="Wingdings" pitchFamily="2" charset="2"/>
              <a:buChar char="q"/>
            </a:pPr>
            <a:r>
              <a:rPr lang="en-GB" sz="2000" dirty="0" smtClean="0"/>
              <a:t>Need for stakeholders to appreciate the evolution of a company and avoid making assumptions not based on factual evidence.</a:t>
            </a:r>
          </a:p>
          <a:p>
            <a:pPr lvl="1">
              <a:buClr>
                <a:srgbClr val="C00000"/>
              </a:buClr>
              <a:buFont typeface="Wingdings" pitchFamily="2" charset="2"/>
              <a:buChar char="q"/>
            </a:pPr>
            <a:r>
              <a:rPr lang="en-GB" sz="2000" dirty="0" smtClean="0"/>
              <a:t>Need for sensitising of all stakeholders both internal and external and at all stages of accessing market finance.</a:t>
            </a:r>
          </a:p>
          <a:p>
            <a:pPr lvl="1">
              <a:buClr>
                <a:srgbClr val="C00000"/>
              </a:buClr>
              <a:buFont typeface="Wingdings" pitchFamily="2" charset="2"/>
              <a:buChar char="q"/>
            </a:pPr>
            <a:r>
              <a:rPr lang="en-GB" sz="2000" dirty="0" smtClean="0"/>
              <a:t>Need to have a clear investment policy and plan in place, differentiating between viable and social related investments. </a:t>
            </a:r>
          </a:p>
          <a:p>
            <a:pPr lvl="1">
              <a:buClr>
                <a:srgbClr val="C00000"/>
              </a:buClr>
              <a:buFont typeface="Wingdings" pitchFamily="2" charset="2"/>
              <a:buChar char="q"/>
            </a:pPr>
            <a:r>
              <a:rPr lang="en-GB" sz="2000" dirty="0" smtClean="0"/>
              <a:t>Need for an active financial Market, with sufficient liquidity. This will reduce the cost of capital</a:t>
            </a:r>
          </a:p>
          <a:p>
            <a:pPr lvl="1">
              <a:buClr>
                <a:srgbClr val="C00000"/>
              </a:buClr>
              <a:buFont typeface="Wingdings" pitchFamily="2" charset="2"/>
              <a:buChar char="q"/>
            </a:pPr>
            <a:r>
              <a:rPr lang="en-GB" sz="2000" dirty="0" smtClean="0"/>
              <a:t>Need for skilled staff who can effectively evaluate financing options.</a:t>
            </a:r>
          </a:p>
          <a:p>
            <a:pPr lvl="1">
              <a:buClr>
                <a:srgbClr val="C00000"/>
              </a:buClr>
              <a:buFont typeface="Wingdings" pitchFamily="2" charset="2"/>
              <a:buChar char="q"/>
            </a:pPr>
            <a:r>
              <a:rPr lang="en-GB" sz="2000" dirty="0" smtClean="0"/>
              <a:t>Credit rating helps reduce cost of credit.</a:t>
            </a:r>
          </a:p>
          <a:p>
            <a:pPr>
              <a:lnSpc>
                <a:spcPct val="90000"/>
              </a:lnSpc>
              <a:buFont typeface="Wingdings" pitchFamily="2" charset="2"/>
              <a:buChar char="q"/>
            </a:pPr>
            <a:endParaRPr lang="en-GB" sz="2500" i="1" dirty="0" smtClean="0">
              <a:solidFill>
                <a:srgbClr val="002060"/>
              </a:solidFill>
            </a:endParaRPr>
          </a:p>
        </p:txBody>
      </p:sp>
    </p:spTree>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2" name="Title 1"/>
          <p:cNvSpPr>
            <a:spLocks noGrp="1"/>
          </p:cNvSpPr>
          <p:nvPr>
            <p:ph type="title"/>
          </p:nvPr>
        </p:nvSpPr>
        <p:spPr>
          <a:xfrm>
            <a:off x="919194" y="228600"/>
            <a:ext cx="8153400" cy="990600"/>
          </a:xfrm>
        </p:spPr>
        <p:txBody>
          <a:bodyPr/>
          <a:lstStyle/>
          <a:p>
            <a:pPr eaLnBrk="1" hangingPunct="1"/>
            <a:r>
              <a:rPr lang="en-US" sz="2800" b="1" dirty="0" smtClean="0"/>
              <a:t>In Conclusion</a:t>
            </a:r>
            <a:r>
              <a:rPr lang="en-US" b="1" dirty="0" smtClean="0"/>
              <a:t> </a:t>
            </a:r>
          </a:p>
        </p:txBody>
      </p:sp>
      <p:sp>
        <p:nvSpPr>
          <p:cNvPr id="4" name="Slide Number Placeholder 3"/>
          <p:cNvSpPr>
            <a:spLocks noGrp="1"/>
          </p:cNvSpPr>
          <p:nvPr>
            <p:ph type="sldNum" sz="quarter" idx="12"/>
          </p:nvPr>
        </p:nvSpPr>
        <p:spPr/>
        <p:txBody>
          <a:bodyPr>
            <a:normAutofit fontScale="85000" lnSpcReduction="20000"/>
          </a:bodyPr>
          <a:lstStyle/>
          <a:p>
            <a:pPr>
              <a:defRPr/>
            </a:pPr>
            <a:fld id="{694965C4-8D96-4B5E-86A0-F32535E64A7C}" type="slidenum">
              <a:rPr lang="en-GB" smtClean="0"/>
              <a:pPr>
                <a:defRPr/>
              </a:pPr>
              <a:t>13</a:t>
            </a:fld>
            <a:endParaRPr lang="en-GB" dirty="0"/>
          </a:p>
        </p:txBody>
      </p:sp>
      <p:sp>
        <p:nvSpPr>
          <p:cNvPr id="5" name="Rectangle 3"/>
          <p:cNvSpPr>
            <a:spLocks noGrp="1" noChangeArrowheads="1"/>
          </p:cNvSpPr>
          <p:nvPr>
            <p:ph sz="quarter" idx="1"/>
          </p:nvPr>
        </p:nvSpPr>
        <p:spPr>
          <a:xfrm>
            <a:off x="500035" y="1500188"/>
            <a:ext cx="8286808" cy="5072084"/>
          </a:xfrm>
        </p:spPr>
        <p:txBody>
          <a:bodyPr/>
          <a:lstStyle/>
          <a:p>
            <a:pPr lvl="1">
              <a:lnSpc>
                <a:spcPct val="80000"/>
              </a:lnSpc>
            </a:pPr>
            <a:endParaRPr lang="en-US" sz="2000" dirty="0" smtClean="0">
              <a:latin typeface="Garamond" pitchFamily="18" charset="0"/>
            </a:endParaRPr>
          </a:p>
          <a:p>
            <a:pPr lvl="1">
              <a:lnSpc>
                <a:spcPct val="80000"/>
              </a:lnSpc>
              <a:buClr>
                <a:srgbClr val="C00000"/>
              </a:buClr>
              <a:buFont typeface="Wingdings" pitchFamily="2" charset="2"/>
              <a:buChar char="q"/>
            </a:pPr>
            <a:r>
              <a:rPr lang="en-US" sz="2200" dirty="0" smtClean="0"/>
              <a:t>NWSC has carried out worthwhile reforms</a:t>
            </a:r>
          </a:p>
          <a:p>
            <a:pPr lvl="1">
              <a:lnSpc>
                <a:spcPct val="80000"/>
              </a:lnSpc>
              <a:buClr>
                <a:srgbClr val="C00000"/>
              </a:buClr>
              <a:buFont typeface="Wingdings" pitchFamily="2" charset="2"/>
              <a:buChar char="q"/>
            </a:pPr>
            <a:r>
              <a:rPr lang="en-US" sz="2200" dirty="0" smtClean="0"/>
              <a:t>Full cost recovery Tariff still a myth.</a:t>
            </a:r>
          </a:p>
          <a:p>
            <a:pPr lvl="1">
              <a:lnSpc>
                <a:spcPct val="80000"/>
              </a:lnSpc>
              <a:buClr>
                <a:srgbClr val="C00000"/>
              </a:buClr>
              <a:buFont typeface="Wingdings" pitchFamily="2" charset="2"/>
              <a:buChar char="q"/>
            </a:pPr>
            <a:r>
              <a:rPr lang="en-US" sz="2200" dirty="0" smtClean="0"/>
              <a:t>Market finance helps leverage internal resources.</a:t>
            </a:r>
          </a:p>
          <a:p>
            <a:pPr lvl="1">
              <a:lnSpc>
                <a:spcPct val="80000"/>
              </a:lnSpc>
              <a:buClr>
                <a:srgbClr val="C00000"/>
              </a:buClr>
              <a:buFont typeface="Wingdings" pitchFamily="2" charset="2"/>
              <a:buChar char="q"/>
            </a:pPr>
            <a:r>
              <a:rPr lang="en-US" sz="2200" b="1" dirty="0" smtClean="0"/>
              <a:t>However Finance to the sector should be based on a </a:t>
            </a:r>
            <a:r>
              <a:rPr lang="en-US" sz="2200" b="1" u="sng" dirty="0" smtClean="0"/>
              <a:t>combination or cocktail of funding sources</a:t>
            </a:r>
            <a:r>
              <a:rPr lang="en-US" sz="2200" b="1" dirty="0" smtClean="0"/>
              <a:t> each corresponding to the nature of investment. </a:t>
            </a:r>
          </a:p>
          <a:p>
            <a:pPr lvl="1">
              <a:lnSpc>
                <a:spcPct val="80000"/>
              </a:lnSpc>
              <a:buClr>
                <a:srgbClr val="C00000"/>
              </a:buClr>
              <a:buFont typeface="Wingdings" pitchFamily="2" charset="2"/>
              <a:buChar char="q"/>
            </a:pPr>
            <a:r>
              <a:rPr lang="en-US" sz="2200" b="1" dirty="0" smtClean="0"/>
              <a:t>Investments of a Social nature should be financed by Grants, while viable investments may opt for loans. This will therefore ensure that the commercial and social responsibility of utilities is met.</a:t>
            </a:r>
            <a:r>
              <a:rPr lang="en-US" sz="2200" dirty="0" smtClean="0"/>
              <a:t> </a:t>
            </a:r>
          </a:p>
          <a:p>
            <a:pPr lvl="1">
              <a:lnSpc>
                <a:spcPct val="80000"/>
              </a:lnSpc>
              <a:buClr>
                <a:srgbClr val="C00000"/>
              </a:buClr>
              <a:buFont typeface="Wingdings" pitchFamily="2" charset="2"/>
              <a:buChar char="q"/>
            </a:pPr>
            <a:r>
              <a:rPr lang="en-US" sz="2200" dirty="0" smtClean="0"/>
              <a:t>Improvement in utility management efficiency and adoption of commercial management practices are prerequisites to ensuring sustainable financing from both the public purse and market finance. </a:t>
            </a:r>
          </a:p>
          <a:p>
            <a:pPr algn="ctr">
              <a:lnSpc>
                <a:spcPct val="90000"/>
              </a:lnSpc>
              <a:buNone/>
            </a:pPr>
            <a:r>
              <a:rPr lang="en-GB" sz="2500" i="1" dirty="0" smtClean="0">
                <a:solidFill>
                  <a:srgbClr val="002060"/>
                </a:solidFill>
              </a:rPr>
              <a:t>“Be the Change you want to see in the World” (Mahatma Gandhi)</a:t>
            </a:r>
          </a:p>
        </p:txBody>
      </p:sp>
    </p:spTree>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p:cNvSpPr>
            <a:spLocks noGrp="1"/>
          </p:cNvSpPr>
          <p:nvPr>
            <p:ph type="title"/>
          </p:nvPr>
        </p:nvSpPr>
        <p:spPr>
          <a:xfrm>
            <a:off x="557242" y="2571744"/>
            <a:ext cx="8229600" cy="1143000"/>
          </a:xfrm>
        </p:spPr>
        <p:txBody>
          <a:bodyPr>
            <a:normAutofit fontScale="90000"/>
          </a:bodyPr>
          <a:lstStyle/>
          <a:p>
            <a:pPr algn="ctr" eaLnBrk="1" fontAlgn="auto" hangingPunct="1">
              <a:spcAft>
                <a:spcPts val="0"/>
              </a:spcAft>
              <a:defRPr/>
            </a:pPr>
            <a:r>
              <a:rPr lang="en-US" dirty="0" smtClean="0"/>
              <a:t> </a:t>
            </a:r>
            <a:r>
              <a:rPr lang="en-US" b="1" dirty="0" smtClean="0"/>
              <a:t>THANK YOU FOR YOUR ATTENTION</a:t>
            </a:r>
            <a:endParaRPr lang="en-US" b="1" dirty="0"/>
          </a:p>
        </p:txBody>
      </p:sp>
      <p:sp>
        <p:nvSpPr>
          <p:cNvPr id="6" name="Rectangle 5"/>
          <p:cNvSpPr/>
          <p:nvPr/>
        </p:nvSpPr>
        <p:spPr>
          <a:xfrm>
            <a:off x="714348" y="6000768"/>
            <a:ext cx="8001056" cy="646331"/>
          </a:xfrm>
          <a:prstGeom prst="rect">
            <a:avLst/>
          </a:prstGeom>
        </p:spPr>
        <p:txBody>
          <a:bodyPr wrap="square">
            <a:spAutoFit/>
          </a:bodyPr>
          <a:lstStyle/>
          <a:p>
            <a:r>
              <a:rPr lang="en-GB" b="1" dirty="0" smtClean="0">
                <a:latin typeface="+mj-lt"/>
              </a:rPr>
              <a:t>For more information &amp; literature on the NWSC experience read: Making Public Enterprises Work, available at  </a:t>
            </a:r>
            <a:r>
              <a:rPr lang="en-US" dirty="0" smtClean="0">
                <a:solidFill>
                  <a:srgbClr val="002060"/>
                </a:solidFill>
                <a:latin typeface="+mj-lt"/>
                <a:hlinkClick r:id="rId2"/>
              </a:rPr>
              <a:t>http://www.iwapublishing.com</a:t>
            </a:r>
            <a:endParaRPr lang="en-US" dirty="0">
              <a:latin typeface="+mj-lt"/>
            </a:endParaRPr>
          </a:p>
        </p:txBody>
      </p:sp>
      <p:sp>
        <p:nvSpPr>
          <p:cNvPr id="4" name="Slide Number Placeholder 3"/>
          <p:cNvSpPr>
            <a:spLocks noGrp="1"/>
          </p:cNvSpPr>
          <p:nvPr>
            <p:ph type="sldNum" sz="quarter" idx="12"/>
          </p:nvPr>
        </p:nvSpPr>
        <p:spPr>
          <a:xfrm>
            <a:off x="0" y="1271588"/>
            <a:ext cx="533400" cy="244475"/>
          </a:xfrm>
        </p:spPr>
        <p:txBody>
          <a:bodyPr>
            <a:normAutofit fontScale="85000" lnSpcReduction="20000"/>
          </a:bodyPr>
          <a:lstStyle/>
          <a:p>
            <a:pPr algn="ctr">
              <a:defRPr/>
            </a:pPr>
            <a:fld id="{694965C4-8D96-4B5E-86A0-F32535E64A7C}" type="slidenum">
              <a:rPr lang="en-GB" b="1" smtClean="0">
                <a:solidFill>
                  <a:schemeClr val="bg1"/>
                </a:solidFill>
              </a:rPr>
              <a:pPr algn="ctr">
                <a:defRPr/>
              </a:pPr>
              <a:t>14</a:t>
            </a:fld>
            <a:endParaRPr lang="en-GB" b="1" dirty="0">
              <a:solidFill>
                <a:schemeClr val="bg1"/>
              </a:solidFill>
            </a:endParaRPr>
          </a:p>
        </p:txBody>
      </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42" name="Rectangle 2"/>
          <p:cNvSpPr>
            <a:spLocks noGrp="1" noChangeArrowheads="1"/>
          </p:cNvSpPr>
          <p:nvPr>
            <p:ph type="title"/>
          </p:nvPr>
        </p:nvSpPr>
        <p:spPr>
          <a:xfrm>
            <a:off x="1000100" y="228600"/>
            <a:ext cx="8153400" cy="990600"/>
          </a:xfrm>
        </p:spPr>
        <p:txBody>
          <a:bodyPr/>
          <a:lstStyle/>
          <a:p>
            <a:pPr eaLnBrk="1" hangingPunct="1"/>
            <a:r>
              <a:rPr lang="en-GB" sz="4000" b="1" dirty="0" smtClean="0"/>
              <a:t>Outline ….</a:t>
            </a:r>
          </a:p>
        </p:txBody>
      </p:sp>
      <p:sp>
        <p:nvSpPr>
          <p:cNvPr id="4" name="Slide Number Placeholder 3"/>
          <p:cNvSpPr>
            <a:spLocks noGrp="1"/>
          </p:cNvSpPr>
          <p:nvPr>
            <p:ph type="sldNum" sz="quarter" idx="12"/>
          </p:nvPr>
        </p:nvSpPr>
        <p:spPr/>
        <p:txBody>
          <a:bodyPr>
            <a:normAutofit fontScale="85000" lnSpcReduction="20000"/>
          </a:bodyPr>
          <a:lstStyle/>
          <a:p>
            <a:pPr>
              <a:defRPr/>
            </a:pPr>
            <a:fld id="{FB5B547C-CF1D-4259-87D4-248C80F1F60D}" type="slidenum">
              <a:rPr lang="en-GB"/>
              <a:pPr>
                <a:defRPr/>
              </a:pPr>
              <a:t>2</a:t>
            </a:fld>
            <a:endParaRPr lang="en-GB"/>
          </a:p>
        </p:txBody>
      </p:sp>
      <p:sp>
        <p:nvSpPr>
          <p:cNvPr id="10244" name="Rectangle 3"/>
          <p:cNvSpPr>
            <a:spLocks noGrp="1" noChangeArrowheads="1"/>
          </p:cNvSpPr>
          <p:nvPr>
            <p:ph sz="quarter" idx="1"/>
          </p:nvPr>
        </p:nvSpPr>
        <p:spPr>
          <a:xfrm>
            <a:off x="785813" y="1571624"/>
            <a:ext cx="7896225" cy="4857771"/>
          </a:xfrm>
        </p:spPr>
        <p:txBody>
          <a:bodyPr/>
          <a:lstStyle/>
          <a:p>
            <a:pPr eaLnBrk="1" hangingPunct="1">
              <a:lnSpc>
                <a:spcPct val="70000"/>
              </a:lnSpc>
              <a:spcAft>
                <a:spcPts val="600"/>
              </a:spcAft>
              <a:buClr>
                <a:srgbClr val="C00000"/>
              </a:buClr>
              <a:buFont typeface="Wingdings" pitchFamily="2" charset="2"/>
              <a:buChar char="q"/>
            </a:pPr>
            <a:r>
              <a:rPr lang="en-GB" sz="2800" dirty="0" smtClean="0"/>
              <a:t>Introduction</a:t>
            </a:r>
          </a:p>
          <a:p>
            <a:pPr eaLnBrk="1" hangingPunct="1">
              <a:lnSpc>
                <a:spcPct val="70000"/>
              </a:lnSpc>
              <a:spcAft>
                <a:spcPts val="600"/>
              </a:spcAft>
              <a:buClr>
                <a:srgbClr val="C00000"/>
              </a:buClr>
              <a:buFont typeface="Wingdings" pitchFamily="2" charset="2"/>
              <a:buChar char="q"/>
            </a:pPr>
            <a:r>
              <a:rPr lang="en-GB" sz="2800" dirty="0" smtClean="0"/>
              <a:t>Financing of Investments from a Historical Perspective: NWSC Experience</a:t>
            </a:r>
          </a:p>
          <a:p>
            <a:pPr eaLnBrk="1" hangingPunct="1">
              <a:lnSpc>
                <a:spcPct val="70000"/>
              </a:lnSpc>
              <a:spcAft>
                <a:spcPts val="600"/>
              </a:spcAft>
              <a:buClr>
                <a:srgbClr val="C00000"/>
              </a:buClr>
              <a:buFont typeface="Wingdings" pitchFamily="2" charset="2"/>
              <a:buChar char="q"/>
            </a:pPr>
            <a:r>
              <a:rPr lang="en-US" sz="2800" dirty="0" smtClean="0"/>
              <a:t>NWSC´s response to Financing Challenge</a:t>
            </a:r>
          </a:p>
          <a:p>
            <a:pPr eaLnBrk="1" hangingPunct="1">
              <a:lnSpc>
                <a:spcPct val="70000"/>
              </a:lnSpc>
              <a:spcAft>
                <a:spcPts val="600"/>
              </a:spcAft>
              <a:buClr>
                <a:srgbClr val="C00000"/>
              </a:buClr>
              <a:buFont typeface="Wingdings" pitchFamily="2" charset="2"/>
              <a:buChar char="q"/>
            </a:pPr>
            <a:r>
              <a:rPr lang="en-US" sz="2800" dirty="0" smtClean="0"/>
              <a:t>Internal Reforms aimed at Enhancing Internal Resource Mobilization</a:t>
            </a:r>
            <a:r>
              <a:rPr lang="en-US" sz="2800" b="1" dirty="0" smtClean="0"/>
              <a:t>.</a:t>
            </a:r>
          </a:p>
          <a:p>
            <a:pPr eaLnBrk="1" hangingPunct="1">
              <a:lnSpc>
                <a:spcPct val="70000"/>
              </a:lnSpc>
              <a:spcAft>
                <a:spcPts val="600"/>
              </a:spcAft>
              <a:buClr>
                <a:srgbClr val="C00000"/>
              </a:buClr>
              <a:buFont typeface="Wingdings" pitchFamily="2" charset="2"/>
              <a:buChar char="q"/>
            </a:pPr>
            <a:r>
              <a:rPr lang="en-US" sz="2800" dirty="0" smtClean="0"/>
              <a:t>Debt Restructuring</a:t>
            </a:r>
          </a:p>
          <a:p>
            <a:pPr eaLnBrk="1" hangingPunct="1">
              <a:lnSpc>
                <a:spcPct val="70000"/>
              </a:lnSpc>
              <a:spcAft>
                <a:spcPts val="600"/>
              </a:spcAft>
              <a:buClr>
                <a:srgbClr val="C00000"/>
              </a:buClr>
              <a:buFont typeface="Wingdings" pitchFamily="2" charset="2"/>
              <a:buChar char="q"/>
            </a:pPr>
            <a:r>
              <a:rPr lang="en-US" sz="2800" dirty="0" smtClean="0"/>
              <a:t>Options for Market Finance: Bonds/Market Finance </a:t>
            </a:r>
          </a:p>
          <a:p>
            <a:pPr eaLnBrk="1" hangingPunct="1">
              <a:lnSpc>
                <a:spcPct val="70000"/>
              </a:lnSpc>
              <a:spcAft>
                <a:spcPts val="600"/>
              </a:spcAft>
              <a:buClr>
                <a:srgbClr val="C00000"/>
              </a:buClr>
              <a:buFont typeface="Wingdings" pitchFamily="2" charset="2"/>
              <a:buChar char="q"/>
            </a:pPr>
            <a:r>
              <a:rPr lang="en-US" sz="2800" dirty="0" smtClean="0"/>
              <a:t>Key Lessons and Experiences from Bond  and Market Finance</a:t>
            </a:r>
          </a:p>
          <a:p>
            <a:pPr eaLnBrk="1" hangingPunct="1">
              <a:lnSpc>
                <a:spcPct val="70000"/>
              </a:lnSpc>
              <a:spcAft>
                <a:spcPts val="600"/>
              </a:spcAft>
              <a:buClr>
                <a:srgbClr val="C00000"/>
              </a:buClr>
              <a:buFont typeface="Wingdings" pitchFamily="2" charset="2"/>
              <a:buChar char="q"/>
            </a:pPr>
            <a:r>
              <a:rPr lang="en-GB" sz="2800" dirty="0" smtClean="0"/>
              <a:t>Conclusion </a:t>
            </a:r>
          </a:p>
          <a:p>
            <a:pPr eaLnBrk="1" hangingPunct="1">
              <a:lnSpc>
                <a:spcPct val="112000"/>
              </a:lnSpc>
              <a:buClr>
                <a:srgbClr val="FF0000"/>
              </a:buClr>
            </a:pPr>
            <a:endParaRPr lang="en-GB" dirty="0" smtClean="0"/>
          </a:p>
        </p:txBody>
      </p:sp>
      <p:pic>
        <p:nvPicPr>
          <p:cNvPr id="5" name="Picture 5"/>
          <p:cNvPicPr>
            <a:picLocks noChangeAspect="1" noChangeArrowheads="1"/>
          </p:cNvPicPr>
          <p:nvPr/>
        </p:nvPicPr>
        <p:blipFill>
          <a:blip r:embed="rId2"/>
          <a:srcRect/>
          <a:stretch>
            <a:fillRect/>
          </a:stretch>
        </p:blipFill>
        <p:spPr bwMode="auto">
          <a:xfrm>
            <a:off x="6709762" y="0"/>
            <a:ext cx="2434238" cy="1790704"/>
          </a:xfrm>
          <a:prstGeom prst="rect">
            <a:avLst/>
          </a:prstGeom>
          <a:noFill/>
          <a:ln w="9525">
            <a:noFill/>
            <a:miter lim="800000"/>
            <a:headEnd/>
            <a:tailEnd/>
          </a:ln>
          <a:effectLst/>
        </p:spPr>
      </p:pic>
    </p:spTree>
  </p:cSld>
  <p:clrMapOvr>
    <a:masterClrMapping/>
  </p:clrMapOvr>
  <p:transition/>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1071563" y="357166"/>
            <a:ext cx="7543800" cy="860422"/>
          </a:xfrm>
        </p:spPr>
        <p:txBody>
          <a:bodyPr/>
          <a:lstStyle/>
          <a:p>
            <a:pPr eaLnBrk="1" hangingPunct="1"/>
            <a:r>
              <a:rPr lang="en-GB" sz="3200" b="1" dirty="0" smtClean="0"/>
              <a:t>Introduction …</a:t>
            </a:r>
          </a:p>
        </p:txBody>
      </p:sp>
      <p:sp>
        <p:nvSpPr>
          <p:cNvPr id="4" name="Slide Number Placeholder 3"/>
          <p:cNvSpPr>
            <a:spLocks noGrp="1"/>
          </p:cNvSpPr>
          <p:nvPr>
            <p:ph type="sldNum" sz="quarter" idx="12"/>
          </p:nvPr>
        </p:nvSpPr>
        <p:spPr/>
        <p:txBody>
          <a:bodyPr>
            <a:normAutofit fontScale="85000" lnSpcReduction="20000"/>
          </a:bodyPr>
          <a:lstStyle/>
          <a:p>
            <a:pPr>
              <a:defRPr/>
            </a:pPr>
            <a:fld id="{D530AE94-58B6-4F52-82A3-A8CDFDDE230F}" type="slidenum">
              <a:rPr lang="en-GB"/>
              <a:pPr>
                <a:defRPr/>
              </a:pPr>
              <a:t>3</a:t>
            </a:fld>
            <a:endParaRPr lang="en-GB" dirty="0"/>
          </a:p>
        </p:txBody>
      </p:sp>
      <p:sp>
        <p:nvSpPr>
          <p:cNvPr id="133123" name="Rectangle 3"/>
          <p:cNvSpPr>
            <a:spLocks noGrp="1" noChangeArrowheads="1"/>
          </p:cNvSpPr>
          <p:nvPr>
            <p:ph sz="quarter" idx="1"/>
          </p:nvPr>
        </p:nvSpPr>
        <p:spPr>
          <a:xfrm>
            <a:off x="500034" y="1500174"/>
            <a:ext cx="8429684" cy="4929222"/>
          </a:xfrm>
        </p:spPr>
        <p:txBody>
          <a:bodyPr>
            <a:noAutofit/>
          </a:bodyPr>
          <a:lstStyle/>
          <a:p>
            <a:pPr indent="-320040" eaLnBrk="1" fontAlgn="auto" hangingPunct="1">
              <a:lnSpc>
                <a:spcPct val="112000"/>
              </a:lnSpc>
              <a:spcBef>
                <a:spcPct val="0"/>
              </a:spcBef>
              <a:spcAft>
                <a:spcPts val="0"/>
              </a:spcAft>
              <a:buClr>
                <a:srgbClr val="C00000"/>
              </a:buClr>
              <a:buFont typeface="Wingdings"/>
              <a:buChar char=""/>
              <a:defRPr/>
            </a:pPr>
            <a:r>
              <a:rPr lang="en-US" sz="2200" dirty="0" smtClean="0"/>
              <a:t>To date, provision of Water and Sanitation services have become intrinsically related to the sustainable development.</a:t>
            </a:r>
          </a:p>
          <a:p>
            <a:pPr indent="-320040" eaLnBrk="1" fontAlgn="auto" hangingPunct="1">
              <a:lnSpc>
                <a:spcPct val="112000"/>
              </a:lnSpc>
              <a:spcBef>
                <a:spcPct val="0"/>
              </a:spcBef>
              <a:spcAft>
                <a:spcPts val="0"/>
              </a:spcAft>
              <a:buClr>
                <a:srgbClr val="C00000"/>
              </a:buClr>
              <a:buFont typeface="Wingdings"/>
              <a:buChar char=""/>
              <a:defRPr/>
            </a:pPr>
            <a:r>
              <a:rPr lang="en-US" sz="2200" dirty="0" smtClean="0"/>
              <a:t> In most African countries, the access to water services is less than 60%, while only 38% of the population are able to access sanitation services.</a:t>
            </a:r>
          </a:p>
          <a:p>
            <a:pPr indent="-320040" eaLnBrk="1" fontAlgn="auto" hangingPunct="1">
              <a:lnSpc>
                <a:spcPct val="112000"/>
              </a:lnSpc>
              <a:spcBef>
                <a:spcPct val="0"/>
              </a:spcBef>
              <a:spcAft>
                <a:spcPts val="0"/>
              </a:spcAft>
              <a:buClr>
                <a:srgbClr val="C00000"/>
              </a:buClr>
              <a:buFont typeface="Wingdings"/>
              <a:buChar char=""/>
              <a:defRPr/>
            </a:pPr>
            <a:r>
              <a:rPr lang="en-GB" sz="2200" dirty="0" smtClean="0"/>
              <a:t>One of the key factors hindering the adequate provision of water and sanitation services is the issue of inadequate financing to the Water and sanitation sector as a whole (USD 45-60 </a:t>
            </a:r>
            <a:r>
              <a:rPr lang="en-GB" sz="2200" dirty="0" err="1" smtClean="0"/>
              <a:t>bn</a:t>
            </a:r>
            <a:r>
              <a:rPr lang="en-GB" sz="2200" dirty="0" smtClean="0"/>
              <a:t> per year is required to achieve the MDG targets). </a:t>
            </a:r>
          </a:p>
          <a:p>
            <a:pPr indent="-320040" eaLnBrk="1" fontAlgn="auto" hangingPunct="1">
              <a:lnSpc>
                <a:spcPct val="112000"/>
              </a:lnSpc>
              <a:spcBef>
                <a:spcPct val="0"/>
              </a:spcBef>
              <a:spcAft>
                <a:spcPts val="0"/>
              </a:spcAft>
              <a:buClr>
                <a:srgbClr val="C00000"/>
              </a:buClr>
              <a:buFont typeface="Wingdings"/>
              <a:buChar char=""/>
              <a:defRPr/>
            </a:pPr>
            <a:r>
              <a:rPr lang="en-GB" sz="2200" dirty="0" smtClean="0"/>
              <a:t>While the ability of many service providers, especially those on the African continent, to efficiently cover their operation and maintenance costs still remains in question, the availability of investment finance remains the bigger challenge. </a:t>
            </a:r>
          </a:p>
          <a:p>
            <a:pPr indent="-320040" eaLnBrk="1" fontAlgn="auto" hangingPunct="1">
              <a:lnSpc>
                <a:spcPct val="112000"/>
              </a:lnSpc>
              <a:spcBef>
                <a:spcPct val="0"/>
              </a:spcBef>
              <a:spcAft>
                <a:spcPts val="0"/>
              </a:spcAft>
              <a:buClr>
                <a:srgbClr val="C00000"/>
              </a:buClr>
              <a:buNone/>
              <a:defRPr/>
            </a:pPr>
            <a:endParaRPr lang="en-US" sz="2200" dirty="0" smtClean="0"/>
          </a:p>
        </p:txBody>
      </p:sp>
    </p:spTree>
  </p:cSld>
  <p:clrMapOvr>
    <a:masterClrMapping/>
  </p:clrMapOvr>
  <p:transition/>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1071563" y="357166"/>
            <a:ext cx="7543800" cy="860422"/>
          </a:xfrm>
        </p:spPr>
        <p:txBody>
          <a:bodyPr/>
          <a:lstStyle/>
          <a:p>
            <a:pPr eaLnBrk="1" hangingPunct="1"/>
            <a:r>
              <a:rPr lang="en-GB" sz="3200" b="1" dirty="0" smtClean="0"/>
              <a:t>Financing of Investments from a Historical Perspective: NWSC Experience</a:t>
            </a:r>
          </a:p>
        </p:txBody>
      </p:sp>
      <p:sp>
        <p:nvSpPr>
          <p:cNvPr id="4" name="Slide Number Placeholder 3"/>
          <p:cNvSpPr>
            <a:spLocks noGrp="1"/>
          </p:cNvSpPr>
          <p:nvPr>
            <p:ph type="sldNum" sz="quarter" idx="12"/>
          </p:nvPr>
        </p:nvSpPr>
        <p:spPr/>
        <p:txBody>
          <a:bodyPr>
            <a:normAutofit fontScale="85000" lnSpcReduction="20000"/>
          </a:bodyPr>
          <a:lstStyle/>
          <a:p>
            <a:pPr>
              <a:defRPr/>
            </a:pPr>
            <a:fld id="{D530AE94-58B6-4F52-82A3-A8CDFDDE230F}" type="slidenum">
              <a:rPr lang="en-GB"/>
              <a:pPr>
                <a:defRPr/>
              </a:pPr>
              <a:t>4</a:t>
            </a:fld>
            <a:endParaRPr lang="en-GB" dirty="0"/>
          </a:p>
        </p:txBody>
      </p:sp>
      <p:sp>
        <p:nvSpPr>
          <p:cNvPr id="133123" name="Rectangle 3"/>
          <p:cNvSpPr>
            <a:spLocks noGrp="1" noChangeArrowheads="1"/>
          </p:cNvSpPr>
          <p:nvPr>
            <p:ph sz="quarter" idx="1"/>
          </p:nvPr>
        </p:nvSpPr>
        <p:spPr>
          <a:xfrm>
            <a:off x="357158" y="1571626"/>
            <a:ext cx="8358246" cy="4929208"/>
          </a:xfrm>
        </p:spPr>
        <p:txBody>
          <a:bodyPr>
            <a:noAutofit/>
          </a:bodyPr>
          <a:lstStyle/>
          <a:p>
            <a:pPr lvl="1">
              <a:buClr>
                <a:srgbClr val="C00000"/>
              </a:buClr>
              <a:buFont typeface="Wingdings" pitchFamily="2" charset="2"/>
              <a:buChar char="q"/>
            </a:pPr>
            <a:endParaRPr lang="en-US" sz="2400" dirty="0" smtClean="0"/>
          </a:p>
          <a:p>
            <a:pPr lvl="1">
              <a:buClr>
                <a:srgbClr val="C00000"/>
              </a:buClr>
              <a:buFont typeface="Wingdings" pitchFamily="2" charset="2"/>
              <a:buChar char="q"/>
            </a:pPr>
            <a:r>
              <a:rPr lang="en-US" sz="2400" dirty="0" smtClean="0"/>
              <a:t>Historically, most investments financed through Donor Grants and from the Government.</a:t>
            </a:r>
          </a:p>
          <a:p>
            <a:pPr lvl="1">
              <a:buClr>
                <a:srgbClr val="C00000"/>
              </a:buClr>
              <a:buFont typeface="Wingdings" pitchFamily="2" charset="2"/>
              <a:buChar char="q"/>
            </a:pPr>
            <a:r>
              <a:rPr lang="en-US" sz="2400" dirty="0" smtClean="0"/>
              <a:t>Grants were used to rehabilitate the infrastructure which had been run down from during the period of turmoil in the 70’s.</a:t>
            </a:r>
          </a:p>
          <a:p>
            <a:pPr lvl="1">
              <a:buClr>
                <a:srgbClr val="C00000"/>
              </a:buClr>
              <a:buFont typeface="Wingdings" pitchFamily="2" charset="2"/>
              <a:buChar char="q"/>
            </a:pPr>
            <a:r>
              <a:rPr lang="en-US" sz="2400" dirty="0" smtClean="0"/>
              <a:t>However to date, there is a dwindling Resource envelope from Government due to competing needs from other sectors e.g. health, Education, Roads, Energy.</a:t>
            </a:r>
          </a:p>
          <a:p>
            <a:pPr lvl="1">
              <a:buClr>
                <a:srgbClr val="C00000"/>
              </a:buClr>
              <a:buFont typeface="Wingdings" pitchFamily="2" charset="2"/>
              <a:buChar char="q"/>
            </a:pPr>
            <a:r>
              <a:rPr lang="en-US" sz="2400" dirty="0" smtClean="0"/>
              <a:t> Competing needs also felt between rural versus urban priorities.</a:t>
            </a:r>
          </a:p>
          <a:p>
            <a:pPr lvl="1">
              <a:buClr>
                <a:srgbClr val="C00000"/>
              </a:buClr>
              <a:buFont typeface="Wingdings" pitchFamily="2" charset="2"/>
              <a:buChar char="q"/>
            </a:pPr>
            <a:r>
              <a:rPr lang="en-US" sz="2400" dirty="0" smtClean="0"/>
              <a:t>Donor resources are also thinning.</a:t>
            </a:r>
          </a:p>
        </p:txBody>
      </p:sp>
    </p:spTree>
  </p:cSld>
  <p:clrMapOvr>
    <a:masterClrMapping/>
  </p:clrMapOvr>
  <p:transition/>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857224" y="357166"/>
            <a:ext cx="8072494" cy="860422"/>
          </a:xfrm>
        </p:spPr>
        <p:txBody>
          <a:bodyPr/>
          <a:lstStyle/>
          <a:p>
            <a:pPr eaLnBrk="1" hangingPunct="1"/>
            <a:r>
              <a:rPr lang="en-US" sz="2800" b="1" dirty="0" smtClean="0"/>
              <a:t>NWSC´s response to Financing Challenge</a:t>
            </a:r>
            <a:endParaRPr lang="en-GB" sz="2800" b="1" dirty="0" smtClean="0"/>
          </a:p>
        </p:txBody>
      </p:sp>
      <p:sp>
        <p:nvSpPr>
          <p:cNvPr id="4" name="Slide Number Placeholder 3"/>
          <p:cNvSpPr>
            <a:spLocks noGrp="1"/>
          </p:cNvSpPr>
          <p:nvPr>
            <p:ph type="sldNum" sz="quarter" idx="12"/>
          </p:nvPr>
        </p:nvSpPr>
        <p:spPr/>
        <p:txBody>
          <a:bodyPr>
            <a:normAutofit fontScale="85000" lnSpcReduction="20000"/>
          </a:bodyPr>
          <a:lstStyle/>
          <a:p>
            <a:pPr>
              <a:defRPr/>
            </a:pPr>
            <a:fld id="{D530AE94-58B6-4F52-82A3-A8CDFDDE230F}" type="slidenum">
              <a:rPr lang="en-GB"/>
              <a:pPr>
                <a:defRPr/>
              </a:pPr>
              <a:t>5</a:t>
            </a:fld>
            <a:endParaRPr lang="en-GB" dirty="0"/>
          </a:p>
        </p:txBody>
      </p:sp>
      <p:sp>
        <p:nvSpPr>
          <p:cNvPr id="6" name="Rectangle 3"/>
          <p:cNvSpPr txBox="1">
            <a:spLocks noChangeArrowheads="1"/>
          </p:cNvSpPr>
          <p:nvPr/>
        </p:nvSpPr>
        <p:spPr bwMode="auto">
          <a:xfrm>
            <a:off x="214282" y="1571612"/>
            <a:ext cx="4500594" cy="4786346"/>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marL="231775" marR="0" lvl="0" indent="-231775" algn="just" defTabSz="914400" rtl="0" eaLnBrk="0" fontAlgn="base" latinLnBrk="0" hangingPunct="0">
              <a:lnSpc>
                <a:spcPct val="80000"/>
              </a:lnSpc>
              <a:spcBef>
                <a:spcPct val="40000"/>
              </a:spcBef>
              <a:spcAft>
                <a:spcPts val="1200"/>
              </a:spcAft>
              <a:buClr>
                <a:schemeClr val="accent2"/>
              </a:buClr>
              <a:buSzPct val="60000"/>
              <a:tabLst/>
              <a:defRPr/>
            </a:pPr>
            <a:r>
              <a:rPr kumimoji="0" lang="en-GB" sz="2200" b="1" i="0" u="none" strike="noStrike" kern="1200" cap="none" spc="0" normalizeH="0" baseline="0" noProof="0" dirty="0" smtClean="0">
                <a:ln>
                  <a:noFill/>
                </a:ln>
                <a:solidFill>
                  <a:schemeClr val="tx1"/>
                </a:solidFill>
                <a:effectLst/>
                <a:uLnTx/>
                <a:uFillTx/>
                <a:latin typeface="+mn-lt"/>
                <a:ea typeface="+mn-ea"/>
                <a:cs typeface="Times New Roman" pitchFamily="18" charset="0"/>
              </a:rPr>
              <a:t>Background of NWSC</a:t>
            </a:r>
            <a:endParaRPr kumimoji="0" lang="en-US" sz="2200" b="1" i="0" u="none" strike="noStrike" kern="1200" cap="none" spc="0" normalizeH="0" baseline="0" noProof="0" dirty="0" smtClean="0">
              <a:ln>
                <a:noFill/>
              </a:ln>
              <a:solidFill>
                <a:schemeClr val="tx1"/>
              </a:solidFill>
              <a:effectLst/>
              <a:uLnTx/>
              <a:uFillTx/>
              <a:latin typeface="+mn-lt"/>
              <a:ea typeface="+mn-ea"/>
              <a:cs typeface="Times New Roman" pitchFamily="18" charset="0"/>
            </a:endParaRPr>
          </a:p>
          <a:p>
            <a:pPr marL="231775" marR="0" lvl="0" indent="-231775" algn="just" defTabSz="914400" rtl="0" eaLnBrk="0" fontAlgn="base" latinLnBrk="0" hangingPunct="0">
              <a:lnSpc>
                <a:spcPct val="70000"/>
              </a:lnSpc>
              <a:spcBef>
                <a:spcPct val="40000"/>
              </a:spcBef>
              <a:spcAft>
                <a:spcPts val="1200"/>
              </a:spcAft>
              <a:buClr>
                <a:schemeClr val="accent2"/>
              </a:buClr>
              <a:buSzPct val="60000"/>
              <a:buFont typeface="Wingdings" pitchFamily="2" charset="2"/>
              <a:buChar char=""/>
              <a:tabLst/>
              <a:defRPr/>
            </a:pPr>
            <a:r>
              <a:rPr kumimoji="0" lang="en-US" sz="2200" i="0" u="none" strike="noStrike" kern="1200" cap="none" spc="0" normalizeH="0" baseline="0" noProof="0" dirty="0" smtClean="0">
                <a:ln>
                  <a:noFill/>
                </a:ln>
                <a:solidFill>
                  <a:schemeClr val="tx1"/>
                </a:solidFill>
                <a:effectLst/>
                <a:uLnTx/>
                <a:uFillTx/>
                <a:latin typeface="+mn-lt"/>
                <a:ea typeface="+mn-ea"/>
                <a:cs typeface="Times New Roman" pitchFamily="18" charset="0"/>
              </a:rPr>
              <a:t>NWSC is a Ugandan </a:t>
            </a:r>
            <a:r>
              <a:rPr kumimoji="0" lang="en-US" sz="2200" i="0" u="none" strike="noStrike" kern="1200" cap="none" spc="0" normalizeH="0" baseline="0" noProof="0" dirty="0" err="1" smtClean="0">
                <a:ln>
                  <a:noFill/>
                </a:ln>
                <a:solidFill>
                  <a:schemeClr val="tx1"/>
                </a:solidFill>
                <a:effectLst/>
                <a:uLnTx/>
                <a:uFillTx/>
                <a:latin typeface="+mn-lt"/>
                <a:ea typeface="+mn-ea"/>
                <a:cs typeface="Times New Roman" pitchFamily="18" charset="0"/>
              </a:rPr>
              <a:t>Parastatal</a:t>
            </a:r>
            <a:r>
              <a:rPr kumimoji="0" lang="en-US" sz="2200" i="0" u="none" strike="noStrike" kern="1200" cap="none" spc="0" normalizeH="0" baseline="0" noProof="0" dirty="0" smtClean="0">
                <a:ln>
                  <a:noFill/>
                </a:ln>
                <a:solidFill>
                  <a:schemeClr val="tx1"/>
                </a:solidFill>
                <a:effectLst/>
                <a:uLnTx/>
                <a:uFillTx/>
                <a:latin typeface="+mn-lt"/>
                <a:ea typeface="+mn-ea"/>
                <a:cs typeface="Times New Roman" pitchFamily="18" charset="0"/>
              </a:rPr>
              <a:t> set up in 1972</a:t>
            </a:r>
          </a:p>
          <a:p>
            <a:pPr marL="231775" marR="0" lvl="0" indent="-231775" algn="just" defTabSz="914400" rtl="0" eaLnBrk="0" fontAlgn="base" latinLnBrk="0" hangingPunct="0">
              <a:lnSpc>
                <a:spcPct val="70000"/>
              </a:lnSpc>
              <a:spcBef>
                <a:spcPct val="40000"/>
              </a:spcBef>
              <a:spcAft>
                <a:spcPts val="1200"/>
              </a:spcAft>
              <a:buClr>
                <a:schemeClr val="accent2"/>
              </a:buClr>
              <a:buSzPct val="60000"/>
              <a:buFont typeface="Wingdings" pitchFamily="2" charset="2"/>
              <a:buChar char=""/>
              <a:tabLst/>
              <a:defRPr/>
            </a:pPr>
            <a:r>
              <a:rPr kumimoji="0" lang="en-US" sz="2200" i="0" u="none" strike="noStrike" kern="1200" cap="none" spc="0" normalizeH="0" baseline="0" noProof="0" dirty="0" smtClean="0">
                <a:ln>
                  <a:noFill/>
                </a:ln>
                <a:solidFill>
                  <a:schemeClr val="tx1"/>
                </a:solidFill>
                <a:effectLst/>
                <a:uLnTx/>
                <a:uFillTx/>
                <a:latin typeface="+mn-lt"/>
                <a:ea typeface="+mn-ea"/>
                <a:cs typeface="Times New Roman" pitchFamily="18" charset="0"/>
              </a:rPr>
              <a:t>Mandate to provide WSS in Large Urban Centers on a Commercial and viable Basis -23 major towns </a:t>
            </a:r>
          </a:p>
          <a:p>
            <a:pPr marL="231775" marR="0" lvl="0" indent="-231775" algn="just" defTabSz="914400" rtl="0" eaLnBrk="0" fontAlgn="base" latinLnBrk="0" hangingPunct="0">
              <a:lnSpc>
                <a:spcPct val="70000"/>
              </a:lnSpc>
              <a:spcBef>
                <a:spcPct val="40000"/>
              </a:spcBef>
              <a:spcAft>
                <a:spcPts val="1200"/>
              </a:spcAft>
              <a:buClr>
                <a:schemeClr val="accent2"/>
              </a:buClr>
              <a:buSzPct val="60000"/>
              <a:buFont typeface="Wingdings" pitchFamily="2" charset="2"/>
              <a:buChar char=""/>
              <a:tabLst/>
              <a:defRPr/>
            </a:pPr>
            <a:r>
              <a:rPr lang="en-US" sz="2200" dirty="0" smtClean="0">
                <a:solidFill>
                  <a:srgbClr val="FF0000"/>
                </a:solidFill>
                <a:latin typeface="+mn-lt"/>
                <a:cs typeface="Times New Roman" pitchFamily="18" charset="0"/>
              </a:rPr>
              <a:t>Corporate Vision</a:t>
            </a:r>
            <a:r>
              <a:rPr lang="en-US" sz="2200" dirty="0" smtClean="0">
                <a:latin typeface="+mn-lt"/>
                <a:cs typeface="Times New Roman" pitchFamily="18" charset="0"/>
              </a:rPr>
              <a:t>: To be One of the Leading Water Utilities in the World</a:t>
            </a:r>
          </a:p>
          <a:p>
            <a:pPr marL="231775" indent="-231775" algn="just" eaLnBrk="0" hangingPunct="0">
              <a:lnSpc>
                <a:spcPct val="70000"/>
              </a:lnSpc>
              <a:spcBef>
                <a:spcPct val="40000"/>
              </a:spcBef>
              <a:spcAft>
                <a:spcPts val="1200"/>
              </a:spcAft>
              <a:buClr>
                <a:schemeClr val="accent2"/>
              </a:buClr>
              <a:buSzPct val="60000"/>
              <a:buFont typeface="Wingdings" pitchFamily="2" charset="2"/>
              <a:buChar char=""/>
              <a:defRPr/>
            </a:pPr>
            <a:r>
              <a:rPr lang="en-US" sz="2200" dirty="0" smtClean="0">
                <a:solidFill>
                  <a:srgbClr val="FF0000"/>
                </a:solidFill>
                <a:latin typeface="+mn-lt"/>
                <a:cs typeface="Times New Roman" pitchFamily="18" charset="0"/>
              </a:rPr>
              <a:t>Mission: </a:t>
            </a:r>
            <a:r>
              <a:rPr lang="en-US" sz="2200" dirty="0" smtClean="0">
                <a:latin typeface="+mn-lt"/>
                <a:cs typeface="Times New Roman" pitchFamily="18" charset="0"/>
              </a:rPr>
              <a:t>T</a:t>
            </a:r>
            <a:r>
              <a:rPr lang="en-US" sz="2200" dirty="0" smtClean="0">
                <a:latin typeface="+mn-lt"/>
              </a:rPr>
              <a:t>o provide efficient and effective water and sewerage services, applying innovative managerial solutions to the </a:t>
            </a:r>
            <a:r>
              <a:rPr lang="en-US" sz="2200" dirty="0" smtClean="0">
                <a:latin typeface="+mn-lt"/>
              </a:rPr>
              <a:t>delight</a:t>
            </a:r>
            <a:r>
              <a:rPr lang="en-US" sz="2200" dirty="0" smtClean="0">
                <a:latin typeface="+mn-lt"/>
              </a:rPr>
              <a:t> </a:t>
            </a:r>
            <a:r>
              <a:rPr lang="en-US" sz="2200" dirty="0" smtClean="0">
                <a:latin typeface="+mn-lt"/>
              </a:rPr>
              <a:t>of our customers and other stakeholders in an environmentally friendly manner</a:t>
            </a:r>
            <a:endParaRPr lang="en-GB" sz="2200" dirty="0" smtClean="0">
              <a:latin typeface="+mn-lt"/>
            </a:endParaRPr>
          </a:p>
          <a:p>
            <a:pPr marL="231775" marR="0" lvl="0" indent="-231775" algn="just" defTabSz="914400" rtl="0" eaLnBrk="0" fontAlgn="base" latinLnBrk="0" hangingPunct="0">
              <a:lnSpc>
                <a:spcPct val="80000"/>
              </a:lnSpc>
              <a:spcBef>
                <a:spcPct val="40000"/>
              </a:spcBef>
              <a:spcAft>
                <a:spcPts val="1200"/>
              </a:spcAft>
              <a:buClr>
                <a:schemeClr val="accent2"/>
              </a:buClr>
              <a:buSzPct val="60000"/>
              <a:buFont typeface="Wingdings" pitchFamily="2" charset="2"/>
              <a:buChar char=""/>
              <a:tabLst/>
              <a:defRPr/>
            </a:pPr>
            <a:endParaRPr lang="en-US" sz="2200" dirty="0" smtClean="0">
              <a:solidFill>
                <a:srgbClr val="FF0000"/>
              </a:solidFill>
              <a:latin typeface="+mn-lt"/>
              <a:cs typeface="Times New Roman" pitchFamily="18" charset="0"/>
            </a:endParaRPr>
          </a:p>
          <a:p>
            <a:pPr marL="231775" marR="0" lvl="0" indent="-231775" algn="just" defTabSz="914400" rtl="0" eaLnBrk="0" fontAlgn="base" latinLnBrk="0" hangingPunct="0">
              <a:lnSpc>
                <a:spcPct val="80000"/>
              </a:lnSpc>
              <a:spcBef>
                <a:spcPct val="40000"/>
              </a:spcBef>
              <a:spcAft>
                <a:spcPts val="1200"/>
              </a:spcAft>
              <a:buClr>
                <a:schemeClr val="accent2"/>
              </a:buClr>
              <a:buSzPct val="60000"/>
              <a:buFont typeface="Wingdings" pitchFamily="2" charset="2"/>
              <a:buChar char=""/>
              <a:tabLst/>
              <a:defRPr/>
            </a:pPr>
            <a:endParaRPr lang="en-US" sz="2200" dirty="0" smtClean="0">
              <a:solidFill>
                <a:srgbClr val="FF0000"/>
              </a:solidFill>
              <a:latin typeface="+mn-lt"/>
              <a:cs typeface="Times New Roman" pitchFamily="18" charset="0"/>
            </a:endParaRPr>
          </a:p>
          <a:p>
            <a:pPr marL="231775" marR="0" lvl="0" indent="-231775" algn="just" defTabSz="914400" rtl="0" eaLnBrk="0" fontAlgn="base" latinLnBrk="0" hangingPunct="0">
              <a:lnSpc>
                <a:spcPct val="80000"/>
              </a:lnSpc>
              <a:spcBef>
                <a:spcPct val="40000"/>
              </a:spcBef>
              <a:spcAft>
                <a:spcPts val="1200"/>
              </a:spcAft>
              <a:buClr>
                <a:schemeClr val="accent2"/>
              </a:buClr>
              <a:buSzPct val="60000"/>
              <a:buFont typeface="Wingdings" pitchFamily="2" charset="2"/>
              <a:buChar char=""/>
              <a:tabLst/>
              <a:defRPr/>
            </a:pPr>
            <a:endParaRPr kumimoji="0" lang="en-US" sz="2200" b="0" i="0" u="none" strike="noStrike" kern="1200" cap="none" spc="0" normalizeH="0" baseline="0" noProof="0" dirty="0" smtClean="0">
              <a:ln>
                <a:noFill/>
              </a:ln>
              <a:solidFill>
                <a:srgbClr val="FF0000"/>
              </a:solidFill>
              <a:effectLst/>
              <a:uLnTx/>
              <a:uFillTx/>
              <a:latin typeface="+mn-lt"/>
              <a:ea typeface="+mn-ea"/>
              <a:cs typeface="+mn-cs"/>
            </a:endParaRPr>
          </a:p>
        </p:txBody>
      </p:sp>
      <p:graphicFrame>
        <p:nvGraphicFramePr>
          <p:cNvPr id="7" name="Object 9"/>
          <p:cNvGraphicFramePr>
            <a:graphicFrameLocks noChangeAspect="1"/>
          </p:cNvGraphicFramePr>
          <p:nvPr/>
        </p:nvGraphicFramePr>
        <p:xfrm>
          <a:off x="5143504" y="1643050"/>
          <a:ext cx="1470025" cy="1552575"/>
        </p:xfrm>
        <a:graphic>
          <a:graphicData uri="http://schemas.openxmlformats.org/presentationml/2006/ole">
            <p:oleObj spid="_x0000_s3074" name="Bitmap Image" r:id="rId3" imgW="2219635" imgH="2343477" progId="PBrush">
              <p:embed/>
            </p:oleObj>
          </a:graphicData>
        </a:graphic>
      </p:graphicFrame>
      <p:pic>
        <p:nvPicPr>
          <p:cNvPr id="9" name="Picture 8" descr="Map Uganda - Update copy"/>
          <p:cNvPicPr>
            <a:picLocks noChangeAspect="1" noChangeArrowheads="1"/>
          </p:cNvPicPr>
          <p:nvPr/>
        </p:nvPicPr>
        <p:blipFill>
          <a:blip r:embed="rId4"/>
          <a:srcRect/>
          <a:stretch>
            <a:fillRect/>
          </a:stretch>
        </p:blipFill>
        <p:spPr bwMode="auto">
          <a:xfrm>
            <a:off x="5072066" y="3214686"/>
            <a:ext cx="3872202" cy="3500462"/>
          </a:xfrm>
          <a:prstGeom prst="rect">
            <a:avLst/>
          </a:prstGeom>
          <a:noFill/>
          <a:ln w="9525">
            <a:noFill/>
            <a:miter lim="800000"/>
            <a:headEnd/>
            <a:tailEnd/>
          </a:ln>
        </p:spPr>
      </p:pic>
      <p:sp>
        <p:nvSpPr>
          <p:cNvPr id="12" name="Line 11"/>
          <p:cNvSpPr>
            <a:spLocks noChangeShapeType="1"/>
          </p:cNvSpPr>
          <p:nvPr/>
        </p:nvSpPr>
        <p:spPr bwMode="auto">
          <a:xfrm rot="19800000">
            <a:off x="5520378" y="3190507"/>
            <a:ext cx="105614" cy="1821547"/>
          </a:xfrm>
          <a:prstGeom prst="line">
            <a:avLst/>
          </a:prstGeom>
          <a:noFill/>
          <a:ln w="57150">
            <a:solidFill>
              <a:srgbClr val="00FF00"/>
            </a:solidFill>
            <a:round/>
            <a:headEnd/>
            <a:tailEnd type="triangle" w="med" len="lg"/>
          </a:ln>
        </p:spPr>
        <p:txBody>
          <a:bodyPr/>
          <a:lstStyle/>
          <a:p>
            <a:endParaRPr lang="en-US"/>
          </a:p>
        </p:txBody>
      </p:sp>
    </p:spTree>
  </p:cSld>
  <p:clrMapOvr>
    <a:masterClrMapping/>
  </p:clrMapOvr>
  <p:transition/>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857224" y="357166"/>
            <a:ext cx="8072494" cy="860422"/>
          </a:xfrm>
        </p:spPr>
        <p:txBody>
          <a:bodyPr/>
          <a:lstStyle/>
          <a:p>
            <a:pPr eaLnBrk="1" hangingPunct="1"/>
            <a:r>
              <a:rPr lang="en-US" sz="2800" b="1" dirty="0" smtClean="0"/>
              <a:t>Internal Reforms aimed at Enhancing Internal Resource Mobilization.</a:t>
            </a:r>
            <a:endParaRPr lang="en-GB" sz="2800" b="1" dirty="0" smtClean="0"/>
          </a:p>
        </p:txBody>
      </p:sp>
      <p:sp>
        <p:nvSpPr>
          <p:cNvPr id="4" name="Slide Number Placeholder 3"/>
          <p:cNvSpPr>
            <a:spLocks noGrp="1"/>
          </p:cNvSpPr>
          <p:nvPr>
            <p:ph type="sldNum" sz="quarter" idx="12"/>
          </p:nvPr>
        </p:nvSpPr>
        <p:spPr/>
        <p:txBody>
          <a:bodyPr>
            <a:normAutofit fontScale="85000" lnSpcReduction="20000"/>
          </a:bodyPr>
          <a:lstStyle/>
          <a:p>
            <a:pPr>
              <a:defRPr/>
            </a:pPr>
            <a:fld id="{D530AE94-58B6-4F52-82A3-A8CDFDDE230F}" type="slidenum">
              <a:rPr lang="en-GB"/>
              <a:pPr>
                <a:defRPr/>
              </a:pPr>
              <a:t>6</a:t>
            </a:fld>
            <a:endParaRPr lang="en-GB" dirty="0"/>
          </a:p>
        </p:txBody>
      </p:sp>
      <p:sp>
        <p:nvSpPr>
          <p:cNvPr id="133123" name="Rectangle 3"/>
          <p:cNvSpPr>
            <a:spLocks noGrp="1" noChangeArrowheads="1"/>
          </p:cNvSpPr>
          <p:nvPr>
            <p:ph sz="quarter" idx="1"/>
          </p:nvPr>
        </p:nvSpPr>
        <p:spPr>
          <a:xfrm>
            <a:off x="428596" y="1500174"/>
            <a:ext cx="8572560" cy="5143536"/>
          </a:xfrm>
        </p:spPr>
        <p:txBody>
          <a:bodyPr>
            <a:noAutofit/>
          </a:bodyPr>
          <a:lstStyle/>
          <a:p>
            <a:pPr>
              <a:lnSpc>
                <a:spcPct val="110000"/>
              </a:lnSpc>
              <a:spcBef>
                <a:spcPct val="0"/>
              </a:spcBef>
              <a:buClr>
                <a:srgbClr val="C00000"/>
              </a:buClr>
              <a:buFont typeface="Wingdings" pitchFamily="2" charset="2"/>
              <a:buChar char="q"/>
              <a:defRPr/>
            </a:pPr>
            <a:r>
              <a:rPr lang="en-GB" sz="2000" b="1" dirty="0" smtClean="0"/>
              <a:t>Formulated both Long Term and Short Term Plans</a:t>
            </a:r>
          </a:p>
          <a:p>
            <a:pPr lvl="1">
              <a:lnSpc>
                <a:spcPct val="110000"/>
              </a:lnSpc>
              <a:spcBef>
                <a:spcPct val="0"/>
              </a:spcBef>
              <a:buClr>
                <a:srgbClr val="C00000"/>
              </a:buClr>
              <a:buFont typeface="Wingdings" pitchFamily="2" charset="2"/>
              <a:buChar char="q"/>
              <a:defRPr/>
            </a:pPr>
            <a:r>
              <a:rPr lang="en-GB" sz="2000" b="1" dirty="0" smtClean="0"/>
              <a:t>Policy Level  - </a:t>
            </a:r>
            <a:r>
              <a:rPr lang="en-GB" sz="2000" dirty="0" smtClean="0"/>
              <a:t>change in Board &amp; Management</a:t>
            </a:r>
          </a:p>
          <a:p>
            <a:pPr lvl="1">
              <a:lnSpc>
                <a:spcPct val="110000"/>
              </a:lnSpc>
              <a:spcBef>
                <a:spcPct val="0"/>
              </a:spcBef>
              <a:buClr>
                <a:srgbClr val="C00000"/>
              </a:buClr>
              <a:buFont typeface="Wingdings" pitchFamily="2" charset="2"/>
              <a:buChar char="q"/>
              <a:defRPr/>
            </a:pPr>
            <a:r>
              <a:rPr lang="en-GB" sz="2000" dirty="0" smtClean="0"/>
              <a:t>Long Term Corporate Plan Strategies</a:t>
            </a:r>
          </a:p>
          <a:p>
            <a:pPr lvl="1">
              <a:lnSpc>
                <a:spcPct val="110000"/>
              </a:lnSpc>
              <a:spcBef>
                <a:spcPct val="0"/>
              </a:spcBef>
              <a:buClr>
                <a:srgbClr val="C00000"/>
              </a:buClr>
              <a:buFont typeface="Wingdings" pitchFamily="2" charset="2"/>
              <a:buChar char="q"/>
              <a:defRPr/>
            </a:pPr>
            <a:r>
              <a:rPr lang="en-GB" sz="2000" dirty="0" smtClean="0"/>
              <a:t>Plethora of Short Term Tactical Programmes</a:t>
            </a:r>
          </a:p>
          <a:p>
            <a:pPr lvl="1">
              <a:lnSpc>
                <a:spcPct val="110000"/>
              </a:lnSpc>
              <a:spcBef>
                <a:spcPct val="0"/>
              </a:spcBef>
              <a:buClr>
                <a:srgbClr val="C00000"/>
              </a:buClr>
              <a:buFont typeface="Wingdings" pitchFamily="2" charset="2"/>
              <a:buChar char="q"/>
              <a:defRPr/>
            </a:pPr>
            <a:r>
              <a:rPr lang="en-GB" sz="2000" dirty="0" smtClean="0"/>
              <a:t>Instituted Tariff Reforms aimed at insulating the Tariff.</a:t>
            </a:r>
          </a:p>
          <a:p>
            <a:pPr lvl="1">
              <a:lnSpc>
                <a:spcPct val="110000"/>
              </a:lnSpc>
              <a:spcBef>
                <a:spcPct val="0"/>
              </a:spcBef>
              <a:buClr>
                <a:srgbClr val="C00000"/>
              </a:buClr>
              <a:buFont typeface="Wingdings" pitchFamily="2" charset="2"/>
              <a:buChar char="q"/>
              <a:defRPr/>
            </a:pPr>
            <a:r>
              <a:rPr lang="en-GB" sz="2000" dirty="0" smtClean="0"/>
              <a:t>Effective MIS System </a:t>
            </a:r>
          </a:p>
          <a:p>
            <a:r>
              <a:rPr lang="en-US" sz="2000" b="1" dirty="0" smtClean="0"/>
              <a:t>With operational and Financial improvements, NWSC is now able to cover:</a:t>
            </a:r>
          </a:p>
          <a:p>
            <a:pPr lvl="1">
              <a:buClr>
                <a:srgbClr val="C00000"/>
              </a:buClr>
              <a:buFont typeface="Wingdings" pitchFamily="2" charset="2"/>
              <a:buChar char="q"/>
            </a:pPr>
            <a:r>
              <a:rPr lang="en-US" sz="2000" dirty="0" smtClean="0"/>
              <a:t>O&amp;M costs</a:t>
            </a:r>
          </a:p>
          <a:p>
            <a:pPr lvl="1">
              <a:buClr>
                <a:srgbClr val="C00000"/>
              </a:buClr>
              <a:buFont typeface="Wingdings" pitchFamily="2" charset="2"/>
              <a:buChar char="q"/>
            </a:pPr>
            <a:r>
              <a:rPr lang="en-US" sz="2000" dirty="0" smtClean="0"/>
              <a:t>Depreciation Costs</a:t>
            </a:r>
          </a:p>
          <a:p>
            <a:pPr lvl="1">
              <a:buClr>
                <a:srgbClr val="C00000"/>
              </a:buClr>
              <a:buFont typeface="Wingdings" pitchFamily="2" charset="2"/>
              <a:buChar char="q"/>
            </a:pPr>
            <a:r>
              <a:rPr lang="en-US" sz="2000" dirty="0" smtClean="0"/>
              <a:t>Minor Investments from its cash flow</a:t>
            </a:r>
          </a:p>
          <a:p>
            <a:r>
              <a:rPr lang="en-US" sz="2000" dirty="0" smtClean="0"/>
              <a:t>However </a:t>
            </a:r>
            <a:r>
              <a:rPr lang="en-US" sz="2000" b="1" dirty="0" smtClean="0"/>
              <a:t>Tariff is still not a Full Cost Recovery Tariff</a:t>
            </a:r>
            <a:r>
              <a:rPr lang="en-US" sz="2000" dirty="0" smtClean="0"/>
              <a:t>. Therefore is not sufficient to cover all investments.</a:t>
            </a:r>
          </a:p>
          <a:p>
            <a:r>
              <a:rPr lang="en-US" sz="2000" dirty="0" smtClean="0"/>
              <a:t>Therefore </a:t>
            </a:r>
            <a:r>
              <a:rPr lang="en-US" sz="2000" b="1" dirty="0" smtClean="0"/>
              <a:t>needed to augment own resources </a:t>
            </a:r>
            <a:r>
              <a:rPr lang="en-US" sz="2000" dirty="0" smtClean="0"/>
              <a:t>to be able to implement the five year investment plan estimated at about </a:t>
            </a:r>
            <a:r>
              <a:rPr lang="en-US" sz="2000" dirty="0" err="1" smtClean="0"/>
              <a:t>Shs</a:t>
            </a:r>
            <a:r>
              <a:rPr lang="en-US" sz="2000" dirty="0" smtClean="0"/>
              <a:t> 168 billion (US $ 98 million).</a:t>
            </a:r>
          </a:p>
          <a:p>
            <a:pPr lvl="1">
              <a:lnSpc>
                <a:spcPct val="110000"/>
              </a:lnSpc>
              <a:spcBef>
                <a:spcPct val="0"/>
              </a:spcBef>
              <a:buClr>
                <a:srgbClr val="C00000"/>
              </a:buClr>
              <a:buNone/>
              <a:defRPr/>
            </a:pPr>
            <a:endParaRPr lang="en-GB" sz="2400" dirty="0" smtClean="0"/>
          </a:p>
        </p:txBody>
      </p:sp>
    </p:spTree>
  </p:cSld>
  <p:clrMapOvr>
    <a:masterClrMapping/>
  </p:clrMapOvr>
  <p:transition/>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857224" y="357166"/>
            <a:ext cx="8072494" cy="860422"/>
          </a:xfrm>
        </p:spPr>
        <p:txBody>
          <a:bodyPr/>
          <a:lstStyle/>
          <a:p>
            <a:pPr algn="ctr" eaLnBrk="1" hangingPunct="1"/>
            <a:r>
              <a:rPr lang="en-US" sz="2800" b="1" dirty="0" smtClean="0"/>
              <a:t>Debt Restructuring</a:t>
            </a:r>
            <a:endParaRPr lang="en-GB" sz="2800" b="1" dirty="0" smtClean="0"/>
          </a:p>
        </p:txBody>
      </p:sp>
      <p:sp>
        <p:nvSpPr>
          <p:cNvPr id="4" name="Slide Number Placeholder 3"/>
          <p:cNvSpPr>
            <a:spLocks noGrp="1"/>
          </p:cNvSpPr>
          <p:nvPr>
            <p:ph type="sldNum" sz="quarter" idx="12"/>
          </p:nvPr>
        </p:nvSpPr>
        <p:spPr/>
        <p:txBody>
          <a:bodyPr>
            <a:normAutofit fontScale="85000" lnSpcReduction="20000"/>
          </a:bodyPr>
          <a:lstStyle/>
          <a:p>
            <a:pPr>
              <a:defRPr/>
            </a:pPr>
            <a:fld id="{D530AE94-58B6-4F52-82A3-A8CDFDDE230F}" type="slidenum">
              <a:rPr lang="en-GB"/>
              <a:pPr>
                <a:defRPr/>
              </a:pPr>
              <a:t>7</a:t>
            </a:fld>
            <a:endParaRPr lang="en-GB" dirty="0"/>
          </a:p>
        </p:txBody>
      </p:sp>
      <p:sp>
        <p:nvSpPr>
          <p:cNvPr id="133123" name="Rectangle 3"/>
          <p:cNvSpPr>
            <a:spLocks noGrp="1" noChangeArrowheads="1"/>
          </p:cNvSpPr>
          <p:nvPr>
            <p:ph sz="quarter" idx="1"/>
          </p:nvPr>
        </p:nvSpPr>
        <p:spPr>
          <a:xfrm>
            <a:off x="357158" y="1500174"/>
            <a:ext cx="8643998" cy="5143536"/>
          </a:xfrm>
        </p:spPr>
        <p:txBody>
          <a:bodyPr>
            <a:noAutofit/>
          </a:bodyPr>
          <a:lstStyle/>
          <a:p>
            <a:pPr lvl="1">
              <a:buClr>
                <a:srgbClr val="C00000"/>
              </a:buClr>
              <a:buFont typeface="Wingdings" pitchFamily="2" charset="2"/>
              <a:buChar char="q"/>
            </a:pPr>
            <a:endParaRPr lang="en-US" sz="2000" dirty="0" smtClean="0"/>
          </a:p>
          <a:p>
            <a:pPr lvl="1">
              <a:buClr>
                <a:srgbClr val="C00000"/>
              </a:buClr>
              <a:buFont typeface="Wingdings" pitchFamily="2" charset="2"/>
              <a:buChar char="q"/>
            </a:pPr>
            <a:r>
              <a:rPr lang="en-US" sz="2000" dirty="0" smtClean="0"/>
              <a:t>In order to facilitate NWSC leveraging of its resources, Parliament passed a resolution to restructure the NWSC Long Term Debt Obligations to Government into Equity.</a:t>
            </a:r>
          </a:p>
          <a:p>
            <a:pPr lvl="1">
              <a:buClr>
                <a:srgbClr val="C00000"/>
              </a:buClr>
              <a:buFont typeface="Wingdings" pitchFamily="2" charset="2"/>
              <a:buChar char="q"/>
            </a:pPr>
            <a:r>
              <a:rPr lang="en-US" sz="2000" dirty="0" smtClean="0"/>
              <a:t>A total of </a:t>
            </a:r>
            <a:r>
              <a:rPr lang="en-US" sz="2000" dirty="0" err="1" smtClean="0"/>
              <a:t>Shs</a:t>
            </a:r>
            <a:r>
              <a:rPr lang="en-US" sz="2000" dirty="0" smtClean="0"/>
              <a:t> 153 billion was converted to equity</a:t>
            </a:r>
          </a:p>
          <a:p>
            <a:pPr lvl="1">
              <a:buClr>
                <a:srgbClr val="C00000"/>
              </a:buClr>
              <a:buNone/>
            </a:pPr>
            <a:endParaRPr lang="en-US" sz="2000" b="1" dirty="0" smtClean="0"/>
          </a:p>
          <a:p>
            <a:pPr lvl="1">
              <a:buClr>
                <a:srgbClr val="C00000"/>
              </a:buClr>
              <a:buNone/>
            </a:pPr>
            <a:r>
              <a:rPr lang="en-US" sz="2000" b="1" dirty="0" smtClean="0"/>
              <a:t>Restructuring was aimed at:</a:t>
            </a:r>
          </a:p>
          <a:p>
            <a:pPr lvl="1">
              <a:buClr>
                <a:srgbClr val="C00000"/>
              </a:buClr>
              <a:buFont typeface="Wingdings" pitchFamily="2" charset="2"/>
              <a:buChar char="q"/>
            </a:pPr>
            <a:r>
              <a:rPr lang="en-US" sz="2000" dirty="0" smtClean="0"/>
              <a:t>Enabling the Corporation access market Finance for critical and commercially viable projects.</a:t>
            </a:r>
          </a:p>
          <a:p>
            <a:pPr lvl="1">
              <a:buClr>
                <a:srgbClr val="C00000"/>
              </a:buClr>
              <a:buFont typeface="Wingdings" pitchFamily="2" charset="2"/>
              <a:buChar char="q"/>
            </a:pPr>
            <a:r>
              <a:rPr lang="en-US" sz="2000" dirty="0" smtClean="0"/>
              <a:t>Enabling the Corporation build a history of profitability and credit worthiness with a healthy balance sheet.</a:t>
            </a:r>
          </a:p>
          <a:p>
            <a:pPr lvl="1">
              <a:buClr>
                <a:srgbClr val="C00000"/>
              </a:buClr>
              <a:buFont typeface="Wingdings" pitchFamily="2" charset="2"/>
              <a:buChar char="q"/>
            </a:pPr>
            <a:r>
              <a:rPr lang="en-US" sz="2000" dirty="0" smtClean="0"/>
              <a:t>Enabling the Corporation finance from its internal resources key investments all aimed at expanding production and service coverage. </a:t>
            </a:r>
          </a:p>
        </p:txBody>
      </p:sp>
    </p:spTree>
  </p:cSld>
  <p:clrMapOvr>
    <a:masterClrMapping/>
  </p:clrMapOvr>
  <p:transition/>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857224" y="357166"/>
            <a:ext cx="8072494" cy="860422"/>
          </a:xfrm>
        </p:spPr>
        <p:txBody>
          <a:bodyPr/>
          <a:lstStyle/>
          <a:p>
            <a:pPr algn="ctr" eaLnBrk="1" hangingPunct="1"/>
            <a:r>
              <a:rPr lang="en-US" sz="2800" b="1" dirty="0" smtClean="0"/>
              <a:t>Options for Market Finance</a:t>
            </a:r>
            <a:endParaRPr lang="en-GB" sz="2800" b="1" dirty="0" smtClean="0"/>
          </a:p>
        </p:txBody>
      </p:sp>
      <p:sp>
        <p:nvSpPr>
          <p:cNvPr id="4" name="Slide Number Placeholder 3"/>
          <p:cNvSpPr>
            <a:spLocks noGrp="1"/>
          </p:cNvSpPr>
          <p:nvPr>
            <p:ph type="sldNum" sz="quarter" idx="12"/>
          </p:nvPr>
        </p:nvSpPr>
        <p:spPr/>
        <p:txBody>
          <a:bodyPr>
            <a:normAutofit fontScale="85000" lnSpcReduction="20000"/>
          </a:bodyPr>
          <a:lstStyle/>
          <a:p>
            <a:pPr>
              <a:defRPr/>
            </a:pPr>
            <a:fld id="{D530AE94-58B6-4F52-82A3-A8CDFDDE230F}" type="slidenum">
              <a:rPr lang="en-GB"/>
              <a:pPr>
                <a:defRPr/>
              </a:pPr>
              <a:t>8</a:t>
            </a:fld>
            <a:endParaRPr lang="en-GB" dirty="0"/>
          </a:p>
        </p:txBody>
      </p:sp>
      <p:graphicFrame>
        <p:nvGraphicFramePr>
          <p:cNvPr id="5" name="Table 4"/>
          <p:cNvGraphicFramePr>
            <a:graphicFrameLocks noGrp="1"/>
          </p:cNvGraphicFramePr>
          <p:nvPr/>
        </p:nvGraphicFramePr>
        <p:xfrm>
          <a:off x="714348" y="1785926"/>
          <a:ext cx="7620000" cy="4776788"/>
        </p:xfrm>
        <a:graphic>
          <a:graphicData uri="http://schemas.openxmlformats.org/drawingml/2006/table">
            <a:tbl>
              <a:tblPr/>
              <a:tblGrid>
                <a:gridCol w="1143000"/>
                <a:gridCol w="2884488"/>
                <a:gridCol w="2343150"/>
                <a:gridCol w="1249362"/>
              </a:tblGrid>
              <a:tr h="461963">
                <a:tc>
                  <a:txBody>
                    <a:bodyPr/>
                    <a:lstStyle/>
                    <a:p>
                      <a:pPr marL="0" marR="0" lvl="0" indent="0" algn="just" defTabSz="914400" rtl="0" eaLnBrk="1" fontAlgn="base" latinLnBrk="0" hangingPunct="1">
                        <a:lnSpc>
                          <a:spcPct val="100000"/>
                        </a:lnSpc>
                        <a:spcBef>
                          <a:spcPct val="0"/>
                        </a:spcBef>
                        <a:spcAft>
                          <a:spcPct val="0"/>
                        </a:spcAft>
                        <a:buClrTx/>
                        <a:buSzTx/>
                        <a:buFontTx/>
                        <a:buNone/>
                        <a:tabLst/>
                      </a:pPr>
                      <a:r>
                        <a:rPr kumimoji="1" lang="en-GB" sz="1200" b="1" i="0" u="none" strike="noStrike" cap="none" normalizeH="0" baseline="0" dirty="0" smtClean="0">
                          <a:ln>
                            <a:noFill/>
                          </a:ln>
                          <a:solidFill>
                            <a:schemeClr val="tx1"/>
                          </a:solidFill>
                          <a:effectLst/>
                          <a:latin typeface="+mn-lt"/>
                          <a:cs typeface="Times New Roman" pitchFamily="18" charset="0"/>
                        </a:rPr>
                        <a:t>Source of Funds</a:t>
                      </a:r>
                      <a:endParaRPr kumimoji="1" lang="en-GB" sz="1200" b="0" i="0" u="none" strike="noStrike" cap="none" normalizeH="0" baseline="0" dirty="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solidFill>
                      <a:srgbClr val="C0C0C0"/>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GB" sz="1200" b="1" i="0" u="none" strike="noStrike" cap="none" normalizeH="0" baseline="0" smtClean="0">
                          <a:ln>
                            <a:noFill/>
                          </a:ln>
                          <a:solidFill>
                            <a:schemeClr val="tx1"/>
                          </a:solidFill>
                          <a:effectLst/>
                          <a:latin typeface="+mn-lt"/>
                          <a:cs typeface="Times New Roman" pitchFamily="18" charset="0"/>
                        </a:rPr>
                        <a:t>Advantages</a:t>
                      </a:r>
                      <a:endParaRPr kumimoji="1" lang="en-GB" sz="1200" b="0" i="0" u="none" strike="noStrike" cap="none" normalizeH="0" baseline="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solidFill>
                      <a:srgbClr val="C0C0C0"/>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GB" sz="1200" b="1" i="0" u="none" strike="noStrike" cap="none" normalizeH="0" baseline="0" smtClean="0">
                          <a:ln>
                            <a:noFill/>
                          </a:ln>
                          <a:solidFill>
                            <a:schemeClr val="tx1"/>
                          </a:solidFill>
                          <a:effectLst/>
                          <a:latin typeface="+mn-lt"/>
                          <a:cs typeface="Times New Roman" pitchFamily="18" charset="0"/>
                        </a:rPr>
                        <a:t>Drawbacks</a:t>
                      </a:r>
                      <a:endParaRPr kumimoji="1" lang="en-GB" sz="1200" b="0" i="0" u="none" strike="noStrike" cap="none" normalizeH="0" baseline="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solidFill>
                      <a:srgbClr val="C0C0C0"/>
                    </a:solidFill>
                  </a:tcPr>
                </a:tc>
                <a:tc>
                  <a:txBody>
                    <a:bodyPr/>
                    <a:lstStyle/>
                    <a:p>
                      <a:pPr marL="0" marR="0" lvl="0" indent="0" algn="ctr" defTabSz="914400" rtl="0" eaLnBrk="1" fontAlgn="base" latinLnBrk="0" hangingPunct="1">
                        <a:lnSpc>
                          <a:spcPct val="100000"/>
                        </a:lnSpc>
                        <a:spcBef>
                          <a:spcPct val="0"/>
                        </a:spcBef>
                        <a:spcAft>
                          <a:spcPct val="0"/>
                        </a:spcAft>
                        <a:buClrTx/>
                        <a:buSzTx/>
                        <a:buFontTx/>
                        <a:buNone/>
                        <a:tabLst/>
                      </a:pPr>
                      <a:r>
                        <a:rPr kumimoji="1" lang="en-GB" sz="1200" b="1" i="0" u="none" strike="noStrike" cap="none" normalizeH="0" baseline="0" smtClean="0">
                          <a:ln>
                            <a:noFill/>
                          </a:ln>
                          <a:solidFill>
                            <a:schemeClr val="tx1"/>
                          </a:solidFill>
                          <a:effectLst/>
                          <a:latin typeface="+mn-lt"/>
                          <a:cs typeface="Times New Roman" pitchFamily="18" charset="0"/>
                        </a:rPr>
                        <a:t>Risks</a:t>
                      </a:r>
                      <a:endParaRPr kumimoji="1" lang="en-GB" sz="1200" b="0" i="0" u="none" strike="noStrike" cap="none" normalizeH="0" baseline="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solidFill>
                      <a:srgbClr val="C0C0C0"/>
                    </a:solidFill>
                  </a:tcPr>
                </a:tc>
              </a:tr>
              <a:tr h="1060450">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sz="1200" b="1" i="0" u="none" strike="noStrike" cap="none" normalizeH="0" baseline="0" dirty="0" smtClean="0">
                          <a:ln>
                            <a:noFill/>
                          </a:ln>
                          <a:solidFill>
                            <a:schemeClr val="tx1"/>
                          </a:solidFill>
                          <a:effectLst/>
                          <a:latin typeface="+mn-lt"/>
                          <a:cs typeface="Times New Roman" pitchFamily="18" charset="0"/>
                        </a:rPr>
                        <a:t>Commercial Bank Loans</a:t>
                      </a:r>
                      <a:endParaRPr kumimoji="1" lang="en-GB" sz="1200" b="0" i="0" u="none" strike="noStrike" cap="none" normalizeH="0" baseline="0" dirty="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Quick to obtain</a:t>
                      </a:r>
                      <a:endParaRPr kumimoji="1" lang="en-US" sz="1200" b="0" i="0" u="none" strike="noStrike" cap="none" normalizeH="0" baseline="0" dirty="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Easy to terminate through early payments</a:t>
                      </a: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smtClean="0">
                          <a:ln>
                            <a:noFill/>
                          </a:ln>
                          <a:solidFill>
                            <a:schemeClr val="tx1"/>
                          </a:solidFill>
                          <a:effectLst/>
                          <a:latin typeface="+mn-lt"/>
                          <a:cs typeface="Times New Roman" pitchFamily="18" charset="0"/>
                        </a:rPr>
                        <a:t>More expensive (17%- 18%)</a:t>
                      </a:r>
                      <a:endParaRPr kumimoji="1" lang="en-US" sz="1200" b="0" i="0" u="none" strike="noStrike" cap="none" normalizeH="0" baseline="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smtClean="0">
                          <a:ln>
                            <a:noFill/>
                          </a:ln>
                          <a:solidFill>
                            <a:schemeClr val="tx1"/>
                          </a:solidFill>
                          <a:effectLst/>
                          <a:latin typeface="+mn-lt"/>
                          <a:cs typeface="Times New Roman" pitchFamily="18" charset="0"/>
                        </a:rPr>
                        <a:t>Rigid payment terms</a:t>
                      </a:r>
                      <a:endParaRPr kumimoji="1" lang="en-US" sz="1200" b="0" i="0" u="none" strike="noStrike" cap="none" normalizeH="0" baseline="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smtClean="0">
                          <a:ln>
                            <a:noFill/>
                          </a:ln>
                          <a:solidFill>
                            <a:schemeClr val="tx1"/>
                          </a:solidFill>
                          <a:effectLst/>
                          <a:latin typeface="+mn-lt"/>
                          <a:cs typeface="Times New Roman" pitchFamily="18" charset="0"/>
                        </a:rPr>
                        <a:t>Shorter loan tenors (5-7 years)</a:t>
                      </a:r>
                      <a:endParaRPr kumimoji="1" lang="en-US" sz="1200" b="0" i="0" u="none" strike="noStrike" cap="none" normalizeH="0" baseline="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smtClean="0">
                          <a:ln>
                            <a:noFill/>
                          </a:ln>
                          <a:solidFill>
                            <a:schemeClr val="tx1"/>
                          </a:solidFill>
                          <a:effectLst/>
                          <a:latin typeface="+mn-lt"/>
                          <a:cs typeface="Times New Roman" pitchFamily="18" charset="0"/>
                        </a:rPr>
                        <a:t>Stringent supervision from lender</a:t>
                      </a:r>
                      <a:endParaRPr kumimoji="1" lang="en-US" sz="1200" b="0" i="0" u="none" strike="noStrike" cap="none" normalizeH="0" baseline="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 typeface="Symbol" pitchFamily="18" charset="2"/>
                        <a:buChar char=""/>
                        <a:tabLst>
                          <a:tab pos="168275" algn="l"/>
                        </a:tabLst>
                      </a:pPr>
                      <a:r>
                        <a:rPr kumimoji="1" lang="en-GB" sz="1200" b="0" i="0" u="none" strike="noStrike" cap="none" normalizeH="0" baseline="0" smtClean="0">
                          <a:ln>
                            <a:noFill/>
                          </a:ln>
                          <a:solidFill>
                            <a:schemeClr val="tx1"/>
                          </a:solidFill>
                          <a:effectLst/>
                          <a:latin typeface="+mn-lt"/>
                          <a:cs typeface="Times New Roman" pitchFamily="18" charset="0"/>
                        </a:rPr>
                        <a:t>High Interest rate risk</a:t>
                      </a: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r>
              <a:tr h="2001838">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sz="1200" b="1" i="0" u="none" strike="noStrike" cap="none" normalizeH="0" baseline="0" smtClean="0">
                          <a:ln>
                            <a:noFill/>
                          </a:ln>
                          <a:solidFill>
                            <a:schemeClr val="tx1"/>
                          </a:solidFill>
                          <a:effectLst/>
                          <a:latin typeface="+mn-lt"/>
                          <a:cs typeface="Times New Roman" pitchFamily="18" charset="0"/>
                        </a:rPr>
                        <a:t>Bond Issuance</a:t>
                      </a:r>
                      <a:endParaRPr kumimoji="1" lang="en-GB" sz="1200" b="0" i="0" u="none" strike="noStrike" cap="none" normalizeH="0" baseline="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cheaper (10-14% interest rate)</a:t>
                      </a:r>
                      <a:endParaRPr kumimoji="1" lang="en-US" sz="1200" b="0" i="0" u="none" strike="noStrike" cap="none" normalizeH="0" baseline="0" dirty="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Longer tenor (10-12 years) and therefore matches the funding maturity profile to the asset life profile.</a:t>
                      </a:r>
                      <a:endParaRPr kumimoji="1" lang="en-US" sz="1200" b="0" i="0" u="none" strike="noStrike" cap="none" normalizeH="0" baseline="0" dirty="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Fixed interest rate over the debt service period giving certainty for planning purposes</a:t>
                      </a:r>
                      <a:endParaRPr kumimoji="1" lang="en-US" sz="1200" b="0" i="0" u="none" strike="noStrike" cap="none" normalizeH="0" baseline="0" dirty="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Greater flexibility for fund management</a:t>
                      </a:r>
                      <a:endParaRPr kumimoji="1" lang="en-US" sz="1200" b="0" i="0" u="none" strike="noStrike" cap="none" normalizeH="0" baseline="0" dirty="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Can be opened to financing a longer term investment programme</a:t>
                      </a:r>
                      <a:endParaRPr kumimoji="1" lang="en-US" sz="1200" b="0" i="0" u="none" strike="noStrike" cap="none" normalizeH="0" baseline="0" dirty="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Helps establish a credit curve and build a track record in the capital markets.</a:t>
                      </a:r>
                      <a:endParaRPr kumimoji="1" lang="en-US" sz="1200" b="0" i="0" u="none" strike="noStrike" cap="none" normalizeH="0" baseline="0" dirty="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More complex to develop</a:t>
                      </a:r>
                      <a:endParaRPr kumimoji="1" lang="en-US" sz="1200" b="0" i="0" u="none" strike="noStrike" cap="none" normalizeH="0" baseline="0" dirty="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First issue takes a longer time to realise</a:t>
                      </a: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 typeface="Symbol" pitchFamily="18" charset="2"/>
                        <a:buChar char=""/>
                        <a:tabLst>
                          <a:tab pos="168275" algn="l"/>
                        </a:tabLst>
                      </a:pPr>
                      <a:r>
                        <a:rPr kumimoji="1" lang="en-GB" sz="1200" b="0" i="0" u="none" strike="noStrike" cap="none" normalizeH="0" baseline="0" smtClean="0">
                          <a:ln>
                            <a:noFill/>
                          </a:ln>
                          <a:solidFill>
                            <a:schemeClr val="tx1"/>
                          </a:solidFill>
                          <a:effectLst/>
                          <a:latin typeface="+mn-lt"/>
                          <a:cs typeface="Times New Roman" pitchFamily="18" charset="0"/>
                        </a:rPr>
                        <a:t>Risk of issuing bond before project is ready, thereby encumbered with idle funds.</a:t>
                      </a: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r>
              <a:tr h="968375">
                <a:tc>
                  <a:txBody>
                    <a:bodyPr/>
                    <a:lstStyle/>
                    <a:p>
                      <a:pPr marL="0" marR="0" lvl="0" indent="0" algn="l" defTabSz="914400" rtl="0" eaLnBrk="1" fontAlgn="base" latinLnBrk="0" hangingPunct="1">
                        <a:lnSpc>
                          <a:spcPct val="100000"/>
                        </a:lnSpc>
                        <a:spcBef>
                          <a:spcPct val="0"/>
                        </a:spcBef>
                        <a:spcAft>
                          <a:spcPct val="0"/>
                        </a:spcAft>
                        <a:buClrTx/>
                        <a:buSzTx/>
                        <a:buFontTx/>
                        <a:buNone/>
                        <a:tabLst/>
                      </a:pPr>
                      <a:r>
                        <a:rPr kumimoji="1" lang="en-GB" sz="1000" b="1" i="0" u="none" strike="noStrike" cap="none" normalizeH="0" baseline="0" smtClean="0">
                          <a:ln>
                            <a:noFill/>
                          </a:ln>
                          <a:solidFill>
                            <a:schemeClr val="tx1"/>
                          </a:solidFill>
                          <a:effectLst/>
                          <a:latin typeface="+mn-lt"/>
                          <a:cs typeface="Times New Roman" pitchFamily="18" charset="0"/>
                        </a:rPr>
                        <a:t>Concessionary Finance from External Lending Agencies</a:t>
                      </a:r>
                      <a:endParaRPr kumimoji="1" lang="en-GB" sz="1000" b="0" i="0" u="none" strike="noStrike" cap="none" normalizeH="0" baseline="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smtClean="0">
                          <a:ln>
                            <a:noFill/>
                          </a:ln>
                          <a:solidFill>
                            <a:schemeClr val="tx1"/>
                          </a:solidFill>
                          <a:effectLst/>
                          <a:latin typeface="+mn-lt"/>
                          <a:cs typeface="Times New Roman" pitchFamily="18" charset="0"/>
                        </a:rPr>
                        <a:t>Relatively cheaper in cost 4%</a:t>
                      </a:r>
                      <a:endParaRPr kumimoji="1" lang="en-US" sz="1200" b="0" i="0" u="none" strike="noStrike" cap="none" normalizeH="0" baseline="0" smtClean="0">
                        <a:ln>
                          <a:noFill/>
                        </a:ln>
                        <a:solidFill>
                          <a:schemeClr val="tx1"/>
                        </a:solidFill>
                        <a:effectLst/>
                        <a:latin typeface="+mn-lt"/>
                        <a:cs typeface="Times New Roman" pitchFamily="18" charset="0"/>
                      </a:endParaRP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Foreign currency denominated loans.</a:t>
                      </a:r>
                      <a:endParaRPr kumimoji="1" lang="en-US" sz="1200" b="0" i="0" u="none" strike="noStrike" cap="none" normalizeH="0" baseline="0" dirty="0" smtClean="0">
                        <a:ln>
                          <a:noFill/>
                        </a:ln>
                        <a:solidFill>
                          <a:schemeClr val="tx1"/>
                        </a:solidFill>
                        <a:effectLst/>
                        <a:latin typeface="+mn-lt"/>
                        <a:cs typeface="Times New Roman" pitchFamily="18" charset="0"/>
                      </a:endParaRPr>
                    </a:p>
                    <a:p>
                      <a:pPr marL="0" marR="0" lvl="0" indent="0" algn="l" defTabSz="914400" rtl="0" eaLnBrk="0" fontAlgn="base" latinLnBrk="0" hangingPunct="0">
                        <a:lnSpc>
                          <a:spcPct val="100000"/>
                        </a:lnSpc>
                        <a:spcBef>
                          <a:spcPct val="0"/>
                        </a:spcBef>
                        <a:spcAft>
                          <a:spcPct val="0"/>
                        </a:spcAft>
                        <a:buClrTx/>
                        <a:buSzTx/>
                        <a:buFont typeface="Symbol" pitchFamily="18" charset="2"/>
                        <a:buChar char=""/>
                        <a:tabLst>
                          <a:tab pos="285750" algn="l"/>
                        </a:tabLst>
                      </a:pPr>
                      <a:r>
                        <a:rPr kumimoji="1" lang="en-GB" sz="1200" b="0" i="0" u="none" strike="noStrike" cap="none" normalizeH="0" baseline="0" dirty="0" smtClean="0">
                          <a:ln>
                            <a:noFill/>
                          </a:ln>
                          <a:solidFill>
                            <a:schemeClr val="tx1"/>
                          </a:solidFill>
                          <a:effectLst/>
                          <a:latin typeface="+mn-lt"/>
                          <a:cs typeface="Times New Roman" pitchFamily="18" charset="0"/>
                        </a:rPr>
                        <a:t>Complexity in utilisation of funds.</a:t>
                      </a: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c>
                  <a:txBody>
                    <a:bodyPr/>
                    <a:lstStyle/>
                    <a:p>
                      <a:pPr marL="0" marR="0" lvl="0" indent="0" algn="l" defTabSz="914400" rtl="0" eaLnBrk="1" fontAlgn="base" latinLnBrk="0" hangingPunct="1">
                        <a:lnSpc>
                          <a:spcPct val="100000"/>
                        </a:lnSpc>
                        <a:spcBef>
                          <a:spcPct val="0"/>
                        </a:spcBef>
                        <a:spcAft>
                          <a:spcPct val="0"/>
                        </a:spcAft>
                        <a:buClrTx/>
                        <a:buSzTx/>
                        <a:buFont typeface="Symbol" pitchFamily="18" charset="2"/>
                        <a:buChar char=""/>
                        <a:tabLst>
                          <a:tab pos="168275" algn="l"/>
                        </a:tabLst>
                      </a:pPr>
                      <a:r>
                        <a:rPr kumimoji="1" lang="en-GB" sz="1200" b="0" i="0" u="none" strike="noStrike" cap="none" normalizeH="0" baseline="0" dirty="0" smtClean="0">
                          <a:ln>
                            <a:noFill/>
                          </a:ln>
                          <a:solidFill>
                            <a:schemeClr val="tx1"/>
                          </a:solidFill>
                          <a:effectLst/>
                          <a:latin typeface="+mn-lt"/>
                          <a:cs typeface="Times New Roman" pitchFamily="18" charset="0"/>
                        </a:rPr>
                        <a:t>Exchange rate risks</a:t>
                      </a:r>
                    </a:p>
                  </a:txBody>
                  <a:tcPr horzOverflow="overflow">
                    <a:lnL w="12700" cap="flat" cmpd="sng" algn="ctr">
                      <a:solidFill>
                        <a:srgbClr val="000000"/>
                      </a:solidFill>
                      <a:prstDash val="solid"/>
                      <a:round/>
                      <a:headEnd type="none" w="sm" len="sm"/>
                      <a:tailEnd type="none" w="sm" len="sm"/>
                    </a:lnL>
                    <a:lnR w="12700" cap="flat" cmpd="sng" algn="ctr">
                      <a:solidFill>
                        <a:srgbClr val="000000"/>
                      </a:solidFill>
                      <a:prstDash val="solid"/>
                      <a:round/>
                      <a:headEnd type="none" w="sm" len="sm"/>
                      <a:tailEnd type="none" w="sm" len="sm"/>
                    </a:lnR>
                    <a:lnT w="12700" cap="flat" cmpd="sng" algn="ctr">
                      <a:solidFill>
                        <a:srgbClr val="000000"/>
                      </a:solidFill>
                      <a:prstDash val="solid"/>
                      <a:round/>
                      <a:headEnd type="none" w="sm" len="sm"/>
                      <a:tailEnd type="none" w="sm" len="sm"/>
                    </a:lnT>
                    <a:lnB w="12700" cap="flat" cmpd="sng" algn="ctr">
                      <a:solidFill>
                        <a:srgbClr val="000000"/>
                      </a:solidFill>
                      <a:prstDash val="solid"/>
                      <a:round/>
                      <a:headEnd type="none" w="sm" len="sm"/>
                      <a:tailEnd type="none" w="sm" len="sm"/>
                    </a:lnB>
                    <a:lnTlToBr>
                      <a:noFill/>
                    </a:lnTlToBr>
                    <a:lnBlToTr>
                      <a:noFill/>
                    </a:lnBlToTr>
                    <a:noFill/>
                  </a:tcPr>
                </a:tc>
              </a:tr>
            </a:tbl>
          </a:graphicData>
        </a:graphic>
      </p:graphicFrame>
    </p:spTree>
  </p:cSld>
  <p:clrMapOvr>
    <a:masterClrMapping/>
  </p:clrMapOvr>
  <p:transition/>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6" name="Rectangle 2"/>
          <p:cNvSpPr>
            <a:spLocks noGrp="1" noChangeArrowheads="1"/>
          </p:cNvSpPr>
          <p:nvPr>
            <p:ph type="title"/>
          </p:nvPr>
        </p:nvSpPr>
        <p:spPr>
          <a:xfrm>
            <a:off x="857224" y="357166"/>
            <a:ext cx="8072494" cy="860422"/>
          </a:xfrm>
        </p:spPr>
        <p:txBody>
          <a:bodyPr/>
          <a:lstStyle/>
          <a:p>
            <a:pPr algn="ctr" eaLnBrk="1" hangingPunct="1"/>
            <a:r>
              <a:rPr lang="en-US" sz="2800" b="1" dirty="0" smtClean="0"/>
              <a:t>NWSC´s Choice of Market Finance</a:t>
            </a:r>
            <a:endParaRPr lang="en-GB" sz="2800" b="1" dirty="0" smtClean="0"/>
          </a:p>
        </p:txBody>
      </p:sp>
      <p:sp>
        <p:nvSpPr>
          <p:cNvPr id="4" name="Slide Number Placeholder 3"/>
          <p:cNvSpPr>
            <a:spLocks noGrp="1"/>
          </p:cNvSpPr>
          <p:nvPr>
            <p:ph type="sldNum" sz="quarter" idx="12"/>
          </p:nvPr>
        </p:nvSpPr>
        <p:spPr/>
        <p:txBody>
          <a:bodyPr>
            <a:normAutofit fontScale="85000" lnSpcReduction="20000"/>
          </a:bodyPr>
          <a:lstStyle/>
          <a:p>
            <a:pPr>
              <a:defRPr/>
            </a:pPr>
            <a:fld id="{D530AE94-58B6-4F52-82A3-A8CDFDDE230F}" type="slidenum">
              <a:rPr lang="en-GB"/>
              <a:pPr>
                <a:defRPr/>
              </a:pPr>
              <a:t>9</a:t>
            </a:fld>
            <a:endParaRPr lang="en-GB" dirty="0"/>
          </a:p>
        </p:txBody>
      </p:sp>
      <p:sp>
        <p:nvSpPr>
          <p:cNvPr id="133123" name="Rectangle 3"/>
          <p:cNvSpPr>
            <a:spLocks noGrp="1" noChangeArrowheads="1"/>
          </p:cNvSpPr>
          <p:nvPr>
            <p:ph sz="quarter" idx="1"/>
          </p:nvPr>
        </p:nvSpPr>
        <p:spPr>
          <a:xfrm>
            <a:off x="357158" y="1500174"/>
            <a:ext cx="8643998" cy="5143536"/>
          </a:xfrm>
        </p:spPr>
        <p:txBody>
          <a:bodyPr>
            <a:noAutofit/>
          </a:bodyPr>
          <a:lstStyle/>
          <a:p>
            <a:pPr lvl="1">
              <a:lnSpc>
                <a:spcPct val="80000"/>
              </a:lnSpc>
              <a:buClr>
                <a:srgbClr val="C00000"/>
              </a:buClr>
              <a:buFont typeface="Wingdings" pitchFamily="2" charset="2"/>
              <a:buChar char="q"/>
            </a:pPr>
            <a:endParaRPr lang="en-GB" sz="2200" dirty="0" smtClean="0"/>
          </a:p>
          <a:p>
            <a:pPr lvl="1">
              <a:lnSpc>
                <a:spcPct val="80000"/>
              </a:lnSpc>
              <a:buClr>
                <a:srgbClr val="C00000"/>
              </a:buClr>
              <a:buFont typeface="Wingdings" pitchFamily="2" charset="2"/>
              <a:buChar char="q"/>
            </a:pPr>
            <a:r>
              <a:rPr lang="en-GB" sz="2200" dirty="0" smtClean="0"/>
              <a:t>From the foregoing, the pursuance of the Capital Market Bond was preferred based on the fact that The Uganda Bond Market was nascent with a lot of funding opportunities to offer</a:t>
            </a:r>
          </a:p>
          <a:p>
            <a:pPr lvl="1">
              <a:lnSpc>
                <a:spcPct val="80000"/>
              </a:lnSpc>
              <a:buClr>
                <a:srgbClr val="C00000"/>
              </a:buClr>
              <a:buNone/>
            </a:pPr>
            <a:r>
              <a:rPr lang="en-GB" sz="2200" b="1" dirty="0" smtClean="0"/>
              <a:t>A Local Bond would allow NWSC to:</a:t>
            </a:r>
          </a:p>
          <a:p>
            <a:pPr lvl="1">
              <a:lnSpc>
                <a:spcPct val="80000"/>
              </a:lnSpc>
              <a:buClr>
                <a:srgbClr val="C00000"/>
              </a:buClr>
              <a:buFont typeface="Wingdings" pitchFamily="2" charset="2"/>
              <a:buChar char="q"/>
            </a:pPr>
            <a:r>
              <a:rPr lang="en-GB" sz="2200" dirty="0" smtClean="0"/>
              <a:t>Raise sufficient capital for the planned investment programme on a sustained basis</a:t>
            </a:r>
          </a:p>
          <a:p>
            <a:pPr lvl="1">
              <a:lnSpc>
                <a:spcPct val="80000"/>
              </a:lnSpc>
              <a:buClr>
                <a:srgbClr val="C00000"/>
              </a:buClr>
              <a:buFont typeface="Wingdings" pitchFamily="2" charset="2"/>
              <a:buChar char="q"/>
            </a:pPr>
            <a:r>
              <a:rPr lang="en-GB" sz="2200" dirty="0" smtClean="0"/>
              <a:t>Mitigate interest rate risks and achieve flexibility in financing.</a:t>
            </a:r>
          </a:p>
          <a:p>
            <a:pPr lvl="1">
              <a:lnSpc>
                <a:spcPct val="80000"/>
              </a:lnSpc>
              <a:buClr>
                <a:srgbClr val="C00000"/>
              </a:buClr>
              <a:buFont typeface="Wingdings" pitchFamily="2" charset="2"/>
              <a:buChar char="q"/>
            </a:pPr>
            <a:r>
              <a:rPr lang="en-GB" sz="2200" dirty="0" smtClean="0"/>
              <a:t>Extend repayment periods to correspond to economic life of assets being created.</a:t>
            </a:r>
          </a:p>
          <a:p>
            <a:pPr lvl="1">
              <a:lnSpc>
                <a:spcPct val="80000"/>
              </a:lnSpc>
              <a:buClr>
                <a:srgbClr val="C00000"/>
              </a:buClr>
              <a:buFont typeface="Wingdings" pitchFamily="2" charset="2"/>
              <a:buChar char="q"/>
            </a:pPr>
            <a:r>
              <a:rPr lang="en-GB" sz="2200" dirty="0" smtClean="0"/>
              <a:t>Meet country level objectives of deepening the capital market and set an example for other utilities </a:t>
            </a:r>
          </a:p>
          <a:p>
            <a:pPr>
              <a:lnSpc>
                <a:spcPct val="80000"/>
              </a:lnSpc>
              <a:buClr>
                <a:srgbClr val="C00000"/>
              </a:buClr>
              <a:buNone/>
            </a:pPr>
            <a:r>
              <a:rPr lang="en-GB" sz="2300" b="1" dirty="0" smtClean="0">
                <a:solidFill>
                  <a:srgbClr val="FF0000"/>
                </a:solidFill>
              </a:rPr>
              <a:t>    However due to the financial Market upheavals, the Ministry of Finance stayed the issuance of the Bond </a:t>
            </a:r>
            <a:r>
              <a:rPr lang="en-GB" sz="2300" b="1" u="sng" dirty="0" smtClean="0">
                <a:solidFill>
                  <a:srgbClr val="FF0000"/>
                </a:solidFill>
              </a:rPr>
              <a:t>sighting need for conventional sources of finance including concessional loans</a:t>
            </a:r>
            <a:endParaRPr lang="en-GB" sz="2500" u="sng" dirty="0" smtClean="0"/>
          </a:p>
        </p:txBody>
      </p:sp>
    </p:spTree>
  </p:cSld>
  <p:clrMapOvr>
    <a:masterClrMapping/>
  </p:clrMapOvr>
  <p:transition/>
  <p:timing>
    <p:tnLst>
      <p:par>
        <p:cTn id="1" dur="indefinite" restart="never" nodeType="tmRoot"/>
      </p:par>
    </p:tnLst>
  </p:timing>
</p:sld>
</file>

<file path=ppt/theme/_rels/theme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image" Target="../media/image1.jpeg"/></Relationships>
</file>

<file path=ppt/theme/theme1.xml><?xml version="1.0" encoding="utf-8"?>
<a:theme xmlns:a="http://schemas.openxmlformats.org/drawingml/2006/main" name="Median">
  <a:themeElements>
    <a:clrScheme name="Median">
      <a:dk1>
        <a:sysClr val="windowText" lastClr="000000"/>
      </a:dk1>
      <a:lt1>
        <a:sysClr val="window" lastClr="FFFFFF"/>
      </a:lt1>
      <a:dk2>
        <a:srgbClr val="775F55"/>
      </a:dk2>
      <a:lt2>
        <a:srgbClr val="EBDDC3"/>
      </a:lt2>
      <a:accent1>
        <a:srgbClr val="94B6D2"/>
      </a:accent1>
      <a:accent2>
        <a:srgbClr val="DD8047"/>
      </a:accent2>
      <a:accent3>
        <a:srgbClr val="A5AB81"/>
      </a:accent3>
      <a:accent4>
        <a:srgbClr val="D8B25C"/>
      </a:accent4>
      <a:accent5>
        <a:srgbClr val="7BA79D"/>
      </a:accent5>
      <a:accent6>
        <a:srgbClr val="968C8C"/>
      </a:accent6>
      <a:hlink>
        <a:srgbClr val="F7B615"/>
      </a:hlink>
      <a:folHlink>
        <a:srgbClr val="704404"/>
      </a:folHlink>
    </a:clrScheme>
    <a:fontScheme name="Median">
      <a:maj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ajorFont>
      <a:minorFont>
        <a:latin typeface="Tw Cen MT"/>
        <a:ea typeface=""/>
        <a:cs typeface=""/>
        <a:font script="Grek" typeface="Calibri"/>
        <a:font script="Cyrl" typeface="Calibri"/>
        <a:font script="Jpan" typeface="HGPｺﾞｼｯｸE"/>
        <a:font script="Hang" typeface="HY얕은샘물M"/>
        <a:font script="Hans" typeface="华文仿宋"/>
        <a:font script="Hant" typeface="微軟正黑體"/>
        <a:font script="Arab" typeface="Arial"/>
        <a:font script="Hebr" typeface="Levenim MT"/>
        <a:font script="Thai" typeface="Frees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minorFont>
    </a:fontScheme>
    <a:fmtScheme name="Median">
      <a:fillStyleLst>
        <a:solidFill>
          <a:schemeClr val="phClr"/>
        </a:solidFill>
        <a:solidFill>
          <a:schemeClr val="phClr">
            <a:tint val="50000"/>
          </a:schemeClr>
        </a:solidFill>
        <a:solidFill>
          <a:schemeClr val="phClr"/>
        </a:solidFill>
      </a:fillStyleLst>
      <a:lnStyleLst>
        <a:ln w="10000" cap="flat" cmpd="sng" algn="ctr">
          <a:solidFill>
            <a:schemeClr val="phClr"/>
          </a:solidFill>
          <a:prstDash val="solid"/>
        </a:ln>
        <a:ln w="19050" cap="flat" cmpd="sng" algn="ctr">
          <a:solidFill>
            <a:schemeClr val="phClr"/>
          </a:solidFill>
          <a:prstDash val="solid"/>
        </a:ln>
        <a:ln w="47625" cap="flat" cmpd="dbl" algn="ctr">
          <a:solidFill>
            <a:schemeClr val="phClr"/>
          </a:solidFill>
          <a:prstDash val="solid"/>
        </a:ln>
      </a:lnStyleLst>
      <a:effectStyleLst>
        <a:effectStyle>
          <a:effectLst>
            <a:outerShdw blurRad="38100" dist="30000" dir="5400000" rotWithShape="0">
              <a:srgbClr val="000000">
                <a:alpha val="45000"/>
              </a:srgbClr>
            </a:outerShdw>
          </a:effectLst>
        </a:effectStyle>
        <a:effectStyle>
          <a:effectLst>
            <a:outerShdw blurRad="38100" dist="30000" dir="5400000" rotWithShape="0">
              <a:srgbClr val="000000">
                <a:alpha val="45000"/>
              </a:srgbClr>
            </a:outerShdw>
          </a:effectLst>
        </a:effectStyle>
        <a:effectStyle>
          <a:effectLst>
            <a:outerShdw blurRad="38100" dist="25400" dir="5400000" rotWithShape="0">
              <a:srgbClr val="000000">
                <a:alpha val="35000"/>
              </a:srgbClr>
            </a:outerShdw>
          </a:effectLst>
          <a:scene3d>
            <a:camera prst="isometricTopDown" fov="0">
              <a:rot lat="0" lon="0" rev="0"/>
            </a:camera>
            <a:lightRig rig="balanced" dir="t">
              <a:rot lat="0" lon="0" rev="13800000"/>
            </a:lightRig>
          </a:scene3d>
          <a:sp3d extrusionH="12700" prstMaterial="plastic">
            <a:bevelT w="38100" h="25400" prst="softRound"/>
            <a:contourClr>
              <a:schemeClr val="phClr"/>
            </a:contourClr>
          </a:sp3d>
        </a:effectStyle>
      </a:effectStyleLst>
      <a:bgFillStyleLst>
        <a:solidFill>
          <a:schemeClr val="phClr"/>
        </a:solidFill>
        <a:blipFill>
          <a:blip xmlns:r="http://schemas.openxmlformats.org/officeDocument/2006/relationships" r:embed="rId1">
            <a:duotone>
              <a:schemeClr val="phClr">
                <a:shade val="90000"/>
                <a:satMod val="140000"/>
              </a:schemeClr>
              <a:schemeClr val="phClr">
                <a:satMod val="120000"/>
              </a:schemeClr>
            </a:duotone>
          </a:blip>
          <a:tile tx="0" ty="0" sx="100000" sy="100000" flip="none" algn="tl"/>
        </a:blipFill>
        <a:blipFill>
          <a:blip xmlns:r="http://schemas.openxmlformats.org/officeDocument/2006/relationships" r:embed="rId2">
            <a:duotone>
              <a:schemeClr val="phClr">
                <a:shade val="90000"/>
                <a:satMod val="140000"/>
              </a:schemeClr>
              <a:schemeClr val="phClr">
                <a:satMod val="120000"/>
              </a:schemeClr>
            </a:duotone>
          </a:blip>
          <a:tile tx="0" ty="0" sx="100000" sy="100000" flip="none" algn="tl"/>
        </a:blipFill>
      </a:bgFillStyleLst>
    </a:fmtScheme>
  </a:themeElements>
  <a:objectDefaults/>
  <a:extraClrSchemeLst/>
</a:theme>
</file>

<file path=ppt/theme/theme2.xml><?xml version="1.0" encoding="utf-8"?>
<a:theme xmlns:a="http://schemas.openxmlformats.org/drawingml/2006/main" name="Office Them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3.xml><?xml version="1.0" encoding="utf-8"?>
<a:theme xmlns:a="http://schemas.openxmlformats.org/drawingml/2006/main" name="Office Theme">
  <a:themeElements>
    <a:clrScheme name="Office">
      <a:dk1>
        <a:sysClr val="windowText" lastClr="000000"/>
      </a:dk1>
      <a:lt1>
        <a:sysClr val="window" lastClr="FFFFFF"/>
      </a:lt1>
      <a:dk2>
        <a:srgbClr val="1F497D"/>
      </a:dk2>
      <a:lt2>
        <a:srgbClr val="EEECE1"/>
      </a:lt2>
      <a:accent1>
        <a:srgbClr val="4F81BD"/>
      </a:accent1>
      <a:accent2>
        <a:srgbClr val="C0504D"/>
      </a:accent2>
      <a:accent3>
        <a:srgbClr val="9BBB59"/>
      </a:accent3>
      <a:accent4>
        <a:srgbClr val="8064A2"/>
      </a:accent4>
      <a:accent5>
        <a:srgbClr val="4BACC6"/>
      </a:accent5>
      <a:accent6>
        <a:srgbClr val="F79646"/>
      </a:accent6>
      <a:hlink>
        <a:srgbClr val="0000FF"/>
      </a:hlink>
      <a:folHlink>
        <a:srgbClr val="80008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ppt/theme/themeOverride1.xml><?xml version="1.0" encoding="utf-8"?>
<a:themeOverride xmlns:a="http://schemas.openxmlformats.org/drawingml/2006/main">
  <a:clrScheme name="Median">
    <a:dk1>
      <a:sysClr val="windowText" lastClr="000000"/>
    </a:dk1>
    <a:lt1>
      <a:sysClr val="window" lastClr="FFFFFF"/>
    </a:lt1>
    <a:dk2>
      <a:srgbClr val="775F55"/>
    </a:dk2>
    <a:lt2>
      <a:srgbClr val="EBDDC3"/>
    </a:lt2>
    <a:accent1>
      <a:srgbClr val="94B6D2"/>
    </a:accent1>
    <a:accent2>
      <a:srgbClr val="DD8047"/>
    </a:accent2>
    <a:accent3>
      <a:srgbClr val="A5AB81"/>
    </a:accent3>
    <a:accent4>
      <a:srgbClr val="D8B25C"/>
    </a:accent4>
    <a:accent5>
      <a:srgbClr val="7BA79D"/>
    </a:accent5>
    <a:accent6>
      <a:srgbClr val="968C8C"/>
    </a:accent6>
    <a:hlink>
      <a:srgbClr val="F7B615"/>
    </a:hlink>
    <a:folHlink>
      <a:srgbClr val="704404"/>
    </a:folHlink>
  </a:clrScheme>
</a:themeOverride>
</file>

<file path=docProps/app.xml><?xml version="1.0" encoding="utf-8"?>
<Properties xmlns="http://schemas.openxmlformats.org/officeDocument/2006/extended-properties" xmlns:vt="http://schemas.openxmlformats.org/officeDocument/2006/docPropsVTypes">
  <Template>Median</Template>
  <TotalTime>4271</TotalTime>
  <Words>1423</Words>
  <Application>Microsoft PowerPoint</Application>
  <PresentationFormat>On-screen Show (4:3)</PresentationFormat>
  <Paragraphs>149</Paragraphs>
  <Slides>14</Slides>
  <Notes>3</Notes>
  <HiddenSlides>0</HiddenSlides>
  <MMClips>0</MMClips>
  <ScaleCrop>false</ScaleCrop>
  <HeadingPairs>
    <vt:vector size="6" baseType="variant">
      <vt:variant>
        <vt:lpstr>Theme</vt:lpstr>
      </vt:variant>
      <vt:variant>
        <vt:i4>1</vt:i4>
      </vt:variant>
      <vt:variant>
        <vt:lpstr>Embedded OLE Servers</vt:lpstr>
      </vt:variant>
      <vt:variant>
        <vt:i4>1</vt:i4>
      </vt:variant>
      <vt:variant>
        <vt:lpstr>Slide Titles</vt:lpstr>
      </vt:variant>
      <vt:variant>
        <vt:i4>14</vt:i4>
      </vt:variant>
    </vt:vector>
  </HeadingPairs>
  <TitlesOfParts>
    <vt:vector size="16" baseType="lpstr">
      <vt:lpstr>Median</vt:lpstr>
      <vt:lpstr>Bitmap Image</vt:lpstr>
      <vt:lpstr>ACCESSING MARKET FINANCE: The NWSC Experience</vt:lpstr>
      <vt:lpstr>Outline ….</vt:lpstr>
      <vt:lpstr>Introduction …</vt:lpstr>
      <vt:lpstr>Financing of Investments from a Historical Perspective: NWSC Experience</vt:lpstr>
      <vt:lpstr>NWSC´s response to Financing Challenge</vt:lpstr>
      <vt:lpstr>Internal Reforms aimed at Enhancing Internal Resource Mobilization.</vt:lpstr>
      <vt:lpstr>Debt Restructuring</vt:lpstr>
      <vt:lpstr>Options for Market Finance</vt:lpstr>
      <vt:lpstr>NWSC´s Choice of Market Finance</vt:lpstr>
      <vt:lpstr>Key Lessons and Experiences from Bond Option</vt:lpstr>
      <vt:lpstr>Other Financing Options: Concessionary Loans</vt:lpstr>
      <vt:lpstr>Key Lessons Learned for accessing Market Finance </vt:lpstr>
      <vt:lpstr>In Conclusion </vt:lpstr>
      <vt:lpstr> THANK YOU FOR YOUR ATTENTION</vt:lpstr>
    </vt:vector>
  </TitlesOfParts>
  <Company>Loughborough University</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WOP-Africa</dc:title>
  <dc:creator>cvjm3</dc:creator>
  <cp:lastModifiedBy>peter.twesigye</cp:lastModifiedBy>
  <cp:revision>129</cp:revision>
  <cp:lastPrinted>1601-01-01T00:00:00Z</cp:lastPrinted>
  <dcterms:created xsi:type="dcterms:W3CDTF">2008-06-13T21:54:31Z</dcterms:created>
  <dcterms:modified xsi:type="dcterms:W3CDTF">2010-11-17T11:16:39Z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_TemplateID">
    <vt:lpwstr>TC102037921033</vt:lpwstr>
  </property>
</Properties>
</file>

<file path=docProps/thumbnail.jpeg>
</file>